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handoutMasterIdLst>
    <p:handoutMasterId r:id="rId11"/>
  </p:handoutMasterIdLst>
  <p:sldIdLst>
    <p:sldId id="363" r:id="rId2"/>
    <p:sldId id="373" r:id="rId3"/>
    <p:sldId id="374" r:id="rId4"/>
    <p:sldId id="366" r:id="rId5"/>
    <p:sldId id="367" r:id="rId6"/>
    <p:sldId id="371" r:id="rId7"/>
    <p:sldId id="370" r:id="rId8"/>
    <p:sldId id="330" r:id="rId9"/>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77"/>
    <p:restoredTop sz="84898" autoAdjust="0"/>
  </p:normalViewPr>
  <p:slideViewPr>
    <p:cSldViewPr snapToGrid="0" snapToObjects="1">
      <p:cViewPr varScale="1">
        <p:scale>
          <a:sx n="108" d="100"/>
          <a:sy n="108" d="100"/>
        </p:scale>
        <p:origin x="2232"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Grant (staff)" userId="4bb36a89-69a4-4be9-a4ab-4e6742c13c37" providerId="ADAL" clId="{B8D494FA-6882-3F45-9AF9-508E74DA8370}"/>
    <pc:docChg chg="custSel modSld">
      <pc:chgData name="David Grant (staff)" userId="4bb36a89-69a4-4be9-a4ab-4e6742c13c37" providerId="ADAL" clId="{B8D494FA-6882-3F45-9AF9-508E74DA8370}" dt="2022-10-04T21:26:49.250" v="0" actId="21"/>
      <pc:docMkLst>
        <pc:docMk/>
      </pc:docMkLst>
      <pc:sldChg chg="delSp mod delAnim">
        <pc:chgData name="David Grant (staff)" userId="4bb36a89-69a4-4be9-a4ab-4e6742c13c37" providerId="ADAL" clId="{B8D494FA-6882-3F45-9AF9-508E74DA8370}" dt="2022-10-04T21:26:49.250" v="0" actId="21"/>
        <pc:sldMkLst>
          <pc:docMk/>
          <pc:sldMk cId="596001861" sldId="371"/>
        </pc:sldMkLst>
        <pc:picChg chg="del">
          <ac:chgData name="David Grant (staff)" userId="4bb36a89-69a4-4be9-a4ab-4e6742c13c37" providerId="ADAL" clId="{B8D494FA-6882-3F45-9AF9-508E74DA8370}" dt="2022-10-04T21:26:49.250" v="0" actId="21"/>
          <ac:picMkLst>
            <pc:docMk/>
            <pc:sldMk cId="596001861" sldId="371"/>
            <ac:picMk id="8" creationId="{4E58B801-763B-48DD-9CFE-6E48723A6538}"/>
          </ac:picMkLst>
        </pc:picChg>
      </pc:sldChg>
    </pc:docChg>
  </pc:docChgLst>
  <pc:docChgLst>
    <pc:chgData name="David Grant" userId="4bb36a89-69a4-4be9-a4ab-4e6742c13c37" providerId="ADAL" clId="{CE7C96C9-87CD-4060-8B06-D1DCA497DFF7}"/>
    <pc:docChg chg="modSld">
      <pc:chgData name="David Grant" userId="4bb36a89-69a4-4be9-a4ab-4e6742c13c37" providerId="ADAL" clId="{CE7C96C9-87CD-4060-8B06-D1DCA497DFF7}" dt="2020-09-13T13:46:14.942" v="21"/>
      <pc:docMkLst>
        <pc:docMk/>
      </pc:docMkLst>
      <pc:sldChg chg="addSp modSp">
        <pc:chgData name="David Grant" userId="4bb36a89-69a4-4be9-a4ab-4e6742c13c37" providerId="ADAL" clId="{CE7C96C9-87CD-4060-8B06-D1DCA497DFF7}" dt="2020-09-13T13:46:14.942" v="21"/>
        <pc:sldMkLst>
          <pc:docMk/>
          <pc:sldMk cId="2690066872" sldId="330"/>
        </pc:sldMkLst>
        <pc:picChg chg="add mod">
          <ac:chgData name="David Grant" userId="4bb36a89-69a4-4be9-a4ab-4e6742c13c37" providerId="ADAL" clId="{CE7C96C9-87CD-4060-8B06-D1DCA497DFF7}" dt="2020-09-13T13:46:14.942" v="21"/>
          <ac:picMkLst>
            <pc:docMk/>
            <pc:sldMk cId="2690066872" sldId="330"/>
            <ac:picMk id="6" creationId="{37EB1719-3F40-4524-937C-78426871D6CD}"/>
          </ac:picMkLst>
        </pc:picChg>
      </pc:sldChg>
      <pc:sldChg chg="addSp modSp">
        <pc:chgData name="David Grant" userId="4bb36a89-69a4-4be9-a4ab-4e6742c13c37" providerId="ADAL" clId="{CE7C96C9-87CD-4060-8B06-D1DCA497DFF7}" dt="2020-09-13T13:16:08.593" v="0"/>
        <pc:sldMkLst>
          <pc:docMk/>
          <pc:sldMk cId="2510185554" sldId="363"/>
        </pc:sldMkLst>
        <pc:picChg chg="add mod">
          <ac:chgData name="David Grant" userId="4bb36a89-69a4-4be9-a4ab-4e6742c13c37" providerId="ADAL" clId="{CE7C96C9-87CD-4060-8B06-D1DCA497DFF7}" dt="2020-09-13T13:16:08.593" v="0"/>
          <ac:picMkLst>
            <pc:docMk/>
            <pc:sldMk cId="2510185554" sldId="363"/>
            <ac:picMk id="8" creationId="{384B9D65-B46C-47DF-9ECB-C22AC03CA2F3}"/>
          </ac:picMkLst>
        </pc:picChg>
        <pc:inkChg chg="add">
          <ac:chgData name="David Grant" userId="4bb36a89-69a4-4be9-a4ab-4e6742c13c37" providerId="ADAL" clId="{CE7C96C9-87CD-4060-8B06-D1DCA497DFF7}" dt="2020-09-13T13:16:08.593" v="0"/>
          <ac:inkMkLst>
            <pc:docMk/>
            <pc:sldMk cId="2510185554" sldId="363"/>
            <ac:inkMk id="6" creationId="{06BE821D-95B7-48FD-97D1-DD188E8956B3}"/>
          </ac:inkMkLst>
        </pc:inkChg>
      </pc:sldChg>
      <pc:sldChg chg="addSp delSp modSp">
        <pc:chgData name="David Grant" userId="4bb36a89-69a4-4be9-a4ab-4e6742c13c37" providerId="ADAL" clId="{CE7C96C9-87CD-4060-8B06-D1DCA497DFF7}" dt="2020-09-13T13:46:14.942" v="21"/>
        <pc:sldMkLst>
          <pc:docMk/>
          <pc:sldMk cId="2302973279" sldId="366"/>
        </pc:sldMkLst>
        <pc:picChg chg="add del mod">
          <ac:chgData name="David Grant" userId="4bb36a89-69a4-4be9-a4ab-4e6742c13c37" providerId="ADAL" clId="{CE7C96C9-87CD-4060-8B06-D1DCA497DFF7}" dt="2020-09-13T13:36:13.530" v="18"/>
          <ac:picMkLst>
            <pc:docMk/>
            <pc:sldMk cId="2302973279" sldId="366"/>
            <ac:picMk id="3" creationId="{0342F228-A99D-49C9-B36B-1BF3DA569805}"/>
          </ac:picMkLst>
        </pc:picChg>
        <pc:picChg chg="add del mod">
          <ac:chgData name="David Grant" userId="4bb36a89-69a4-4be9-a4ab-4e6742c13c37" providerId="ADAL" clId="{CE7C96C9-87CD-4060-8B06-D1DCA497DFF7}" dt="2020-09-13T13:39:02.225" v="20"/>
          <ac:picMkLst>
            <pc:docMk/>
            <pc:sldMk cId="2302973279" sldId="366"/>
            <ac:picMk id="5" creationId="{EAD7034D-FA56-45A2-8AEB-B37567C9C64E}"/>
          </ac:picMkLst>
        </pc:picChg>
        <pc:picChg chg="add del mod">
          <ac:chgData name="David Grant" userId="4bb36a89-69a4-4be9-a4ab-4e6742c13c37" providerId="ADAL" clId="{CE7C96C9-87CD-4060-8B06-D1DCA497DFF7}" dt="2020-09-13T13:46:14.942" v="21"/>
          <ac:picMkLst>
            <pc:docMk/>
            <pc:sldMk cId="2302973279" sldId="366"/>
            <ac:picMk id="9" creationId="{17CBBC3D-4B44-4D59-AA2A-6A9CE473B36F}"/>
          </ac:picMkLst>
        </pc:picChg>
        <pc:picChg chg="add mod">
          <ac:chgData name="David Grant" userId="4bb36a89-69a4-4be9-a4ab-4e6742c13c37" providerId="ADAL" clId="{CE7C96C9-87CD-4060-8B06-D1DCA497DFF7}" dt="2020-09-13T13:46:14.942" v="21"/>
          <ac:picMkLst>
            <pc:docMk/>
            <pc:sldMk cId="2302973279" sldId="366"/>
            <ac:picMk id="12" creationId="{19AEEA7C-7A86-4376-9E0E-84392268AD76}"/>
          </ac:picMkLst>
        </pc:picChg>
        <pc:inkChg chg="add del">
          <ac:chgData name="David Grant" userId="4bb36a89-69a4-4be9-a4ab-4e6742c13c37" providerId="ADAL" clId="{CE7C96C9-87CD-4060-8B06-D1DCA497DFF7}" dt="2020-09-13T13:39:02.225" v="20"/>
          <ac:inkMkLst>
            <pc:docMk/>
            <pc:sldMk cId="2302973279" sldId="366"/>
            <ac:inkMk id="4" creationId="{4FABB83E-C75D-4681-976A-4A91A92D3E8D}"/>
          </ac:inkMkLst>
        </pc:inkChg>
        <pc:inkChg chg="add del">
          <ac:chgData name="David Grant" userId="4bb36a89-69a4-4be9-a4ab-4e6742c13c37" providerId="ADAL" clId="{CE7C96C9-87CD-4060-8B06-D1DCA497DFF7}" dt="2020-09-13T13:46:14.942" v="21"/>
          <ac:inkMkLst>
            <pc:docMk/>
            <pc:sldMk cId="2302973279" sldId="366"/>
            <ac:inkMk id="7" creationId="{B13206D6-8154-4F6C-8A98-33CCD8667DDC}"/>
          </ac:inkMkLst>
        </pc:inkChg>
        <pc:inkChg chg="add">
          <ac:chgData name="David Grant" userId="4bb36a89-69a4-4be9-a4ab-4e6742c13c37" providerId="ADAL" clId="{CE7C96C9-87CD-4060-8B06-D1DCA497DFF7}" dt="2020-09-13T13:46:14.942" v="21"/>
          <ac:inkMkLst>
            <pc:docMk/>
            <pc:sldMk cId="2302973279" sldId="366"/>
            <ac:inkMk id="11" creationId="{8B661C6D-95B8-40AD-8DCE-A18C4D8438CF}"/>
          </ac:inkMkLst>
        </pc:inkChg>
      </pc:sldChg>
      <pc:sldChg chg="addSp delSp modSp">
        <pc:chgData name="David Grant" userId="4bb36a89-69a4-4be9-a4ab-4e6742c13c37" providerId="ADAL" clId="{CE7C96C9-87CD-4060-8B06-D1DCA497DFF7}" dt="2020-09-13T13:46:14.942" v="21"/>
        <pc:sldMkLst>
          <pc:docMk/>
          <pc:sldMk cId="576313325" sldId="367"/>
        </pc:sldMkLst>
        <pc:picChg chg="add del mod">
          <ac:chgData name="David Grant" userId="4bb36a89-69a4-4be9-a4ab-4e6742c13c37" providerId="ADAL" clId="{CE7C96C9-87CD-4060-8B06-D1DCA497DFF7}" dt="2020-09-13T13:46:14.942" v="21"/>
          <ac:picMkLst>
            <pc:docMk/>
            <pc:sldMk cId="576313325" sldId="367"/>
            <ac:picMk id="3" creationId="{57AC34D9-6E2F-4F38-8045-636F05CA075E}"/>
          </ac:picMkLst>
        </pc:picChg>
        <pc:picChg chg="add mod">
          <ac:chgData name="David Grant" userId="4bb36a89-69a4-4be9-a4ab-4e6742c13c37" providerId="ADAL" clId="{CE7C96C9-87CD-4060-8B06-D1DCA497DFF7}" dt="2020-09-13T13:46:14.942" v="21"/>
          <ac:picMkLst>
            <pc:docMk/>
            <pc:sldMk cId="576313325" sldId="367"/>
            <ac:picMk id="6" creationId="{199A80F7-FCEB-46CE-92A6-F662C8903619}"/>
          </ac:picMkLst>
        </pc:picChg>
        <pc:inkChg chg="add">
          <ac:chgData name="David Grant" userId="4bb36a89-69a4-4be9-a4ab-4e6742c13c37" providerId="ADAL" clId="{CE7C96C9-87CD-4060-8B06-D1DCA497DFF7}" dt="2020-09-13T13:46:14.942" v="21"/>
          <ac:inkMkLst>
            <pc:docMk/>
            <pc:sldMk cId="576313325" sldId="367"/>
            <ac:inkMk id="4" creationId="{3B65E43C-D68E-484B-838E-DBEFF5CE39D1}"/>
          </ac:inkMkLst>
        </pc:inkChg>
      </pc:sldChg>
      <pc:sldChg chg="addSp delSp modSp">
        <pc:chgData name="David Grant" userId="4bb36a89-69a4-4be9-a4ab-4e6742c13c37" providerId="ADAL" clId="{CE7C96C9-87CD-4060-8B06-D1DCA497DFF7}" dt="2020-09-13T13:46:14.942" v="21"/>
        <pc:sldMkLst>
          <pc:docMk/>
          <pc:sldMk cId="3458486096" sldId="370"/>
        </pc:sldMkLst>
        <pc:picChg chg="add del mod">
          <ac:chgData name="David Grant" userId="4bb36a89-69a4-4be9-a4ab-4e6742c13c37" providerId="ADAL" clId="{CE7C96C9-87CD-4060-8B06-D1DCA497DFF7}" dt="2020-09-13T13:46:14.942" v="21"/>
          <ac:picMkLst>
            <pc:docMk/>
            <pc:sldMk cId="3458486096" sldId="370"/>
            <ac:picMk id="6" creationId="{DB241E14-3064-4A55-B937-B06CCCAB7BCB}"/>
          </ac:picMkLst>
        </pc:picChg>
        <pc:picChg chg="add mod">
          <ac:chgData name="David Grant" userId="4bb36a89-69a4-4be9-a4ab-4e6742c13c37" providerId="ADAL" clId="{CE7C96C9-87CD-4060-8B06-D1DCA497DFF7}" dt="2020-09-13T13:46:14.942" v="21"/>
          <ac:picMkLst>
            <pc:docMk/>
            <pc:sldMk cId="3458486096" sldId="370"/>
            <ac:picMk id="7" creationId="{C0516381-0B66-4E82-8C21-CE951F82DAB9}"/>
          </ac:picMkLst>
        </pc:picChg>
      </pc:sldChg>
      <pc:sldChg chg="addSp delSp modSp">
        <pc:chgData name="David Grant" userId="4bb36a89-69a4-4be9-a4ab-4e6742c13c37" providerId="ADAL" clId="{CE7C96C9-87CD-4060-8B06-D1DCA497DFF7}" dt="2020-09-13T13:46:14.942" v="21"/>
        <pc:sldMkLst>
          <pc:docMk/>
          <pc:sldMk cId="596001861" sldId="371"/>
        </pc:sldMkLst>
        <pc:picChg chg="add del mod">
          <ac:chgData name="David Grant" userId="4bb36a89-69a4-4be9-a4ab-4e6742c13c37" providerId="ADAL" clId="{CE7C96C9-87CD-4060-8B06-D1DCA497DFF7}" dt="2020-09-13T13:38:14.140" v="19"/>
          <ac:picMkLst>
            <pc:docMk/>
            <pc:sldMk cId="596001861" sldId="371"/>
            <ac:picMk id="6" creationId="{AFF4266D-254B-4521-B21D-5CACD2403BA0}"/>
          </ac:picMkLst>
        </pc:picChg>
        <pc:picChg chg="add del mod">
          <ac:chgData name="David Grant" userId="4bb36a89-69a4-4be9-a4ab-4e6742c13c37" providerId="ADAL" clId="{CE7C96C9-87CD-4060-8B06-D1DCA497DFF7}" dt="2020-09-13T13:46:14.942" v="21"/>
          <ac:picMkLst>
            <pc:docMk/>
            <pc:sldMk cId="596001861" sldId="371"/>
            <ac:picMk id="7" creationId="{F4F2E129-1DD0-419A-A1BF-E52314D47CCF}"/>
          </ac:picMkLst>
        </pc:picChg>
        <pc:picChg chg="add mod">
          <ac:chgData name="David Grant" userId="4bb36a89-69a4-4be9-a4ab-4e6742c13c37" providerId="ADAL" clId="{CE7C96C9-87CD-4060-8B06-D1DCA497DFF7}" dt="2020-09-13T13:46:14.942" v="21"/>
          <ac:picMkLst>
            <pc:docMk/>
            <pc:sldMk cId="596001861" sldId="371"/>
            <ac:picMk id="8" creationId="{4E58B801-763B-48DD-9CFE-6E48723A6538}"/>
          </ac:picMkLst>
        </pc:picChg>
      </pc:sldChg>
      <pc:sldChg chg="addSp delSp modSp modTransition modAnim">
        <pc:chgData name="David Grant" userId="4bb36a89-69a4-4be9-a4ab-4e6742c13c37" providerId="ADAL" clId="{CE7C96C9-87CD-4060-8B06-D1DCA497DFF7}" dt="2020-09-13T13:30:12.331" v="15"/>
        <pc:sldMkLst>
          <pc:docMk/>
          <pc:sldMk cId="2725174515" sldId="373"/>
        </pc:sldMkLst>
        <pc:picChg chg="add del mod">
          <ac:chgData name="David Grant" userId="4bb36a89-69a4-4be9-a4ab-4e6742c13c37" providerId="ADAL" clId="{CE7C96C9-87CD-4060-8B06-D1DCA497DFF7}" dt="2020-09-13T13:17:24.332" v="1"/>
          <ac:picMkLst>
            <pc:docMk/>
            <pc:sldMk cId="2725174515" sldId="373"/>
            <ac:picMk id="5" creationId="{7D5E7544-E596-4038-AE98-4B01A6E2EEA5}"/>
          </ac:picMkLst>
        </pc:picChg>
        <pc:picChg chg="add del mod">
          <ac:chgData name="David Grant" userId="4bb36a89-69a4-4be9-a4ab-4e6742c13c37" providerId="ADAL" clId="{CE7C96C9-87CD-4060-8B06-D1DCA497DFF7}" dt="2020-09-13T13:18:11.323" v="3"/>
          <ac:picMkLst>
            <pc:docMk/>
            <pc:sldMk cId="2725174515" sldId="373"/>
            <ac:picMk id="6" creationId="{19C39A1E-5EA6-4F63-B022-6ACABDC0B731}"/>
          </ac:picMkLst>
        </pc:picChg>
        <pc:picChg chg="add del mod">
          <ac:chgData name="David Grant" userId="4bb36a89-69a4-4be9-a4ab-4e6742c13c37" providerId="ADAL" clId="{CE7C96C9-87CD-4060-8B06-D1DCA497DFF7}" dt="2020-09-13T13:19:01.016" v="5"/>
          <ac:picMkLst>
            <pc:docMk/>
            <pc:sldMk cId="2725174515" sldId="373"/>
            <ac:picMk id="8" creationId="{B61DCA47-6453-4953-8809-ACB4684CE16D}"/>
          </ac:picMkLst>
        </pc:picChg>
        <pc:picChg chg="add del mod">
          <ac:chgData name="David Grant" userId="4bb36a89-69a4-4be9-a4ab-4e6742c13c37" providerId="ADAL" clId="{CE7C96C9-87CD-4060-8B06-D1DCA497DFF7}" dt="2020-09-13T13:19:32.728" v="7"/>
          <ac:picMkLst>
            <pc:docMk/>
            <pc:sldMk cId="2725174515" sldId="373"/>
            <ac:picMk id="9" creationId="{6BC40AE6-2C6B-479B-B96B-6EFDC4750655}"/>
          </ac:picMkLst>
        </pc:picChg>
        <pc:picChg chg="add del mod">
          <ac:chgData name="David Grant" userId="4bb36a89-69a4-4be9-a4ab-4e6742c13c37" providerId="ADAL" clId="{CE7C96C9-87CD-4060-8B06-D1DCA497DFF7}" dt="2020-09-13T13:20:41.525" v="9"/>
          <ac:picMkLst>
            <pc:docMk/>
            <pc:sldMk cId="2725174515" sldId="373"/>
            <ac:picMk id="10" creationId="{290183EF-DC07-49F7-B2B5-47E8E1F7CB7B}"/>
          </ac:picMkLst>
        </pc:picChg>
        <pc:picChg chg="add del mod">
          <ac:chgData name="David Grant" userId="4bb36a89-69a4-4be9-a4ab-4e6742c13c37" providerId="ADAL" clId="{CE7C96C9-87CD-4060-8B06-D1DCA497DFF7}" dt="2020-09-13T13:20:43.663" v="10"/>
          <ac:picMkLst>
            <pc:docMk/>
            <pc:sldMk cId="2725174515" sldId="373"/>
            <ac:picMk id="12" creationId="{8EBEA231-6362-40A1-9F44-E0F9C389B25E}"/>
          </ac:picMkLst>
        </pc:picChg>
        <pc:picChg chg="add del mod">
          <ac:chgData name="David Grant" userId="4bb36a89-69a4-4be9-a4ab-4e6742c13c37" providerId="ADAL" clId="{CE7C96C9-87CD-4060-8B06-D1DCA497DFF7}" dt="2020-09-13T13:23:44.089" v="12"/>
          <ac:picMkLst>
            <pc:docMk/>
            <pc:sldMk cId="2725174515" sldId="373"/>
            <ac:picMk id="13" creationId="{7AE74EF2-A86C-4955-AD2F-956F10AD2F12}"/>
          </ac:picMkLst>
        </pc:picChg>
        <pc:picChg chg="add del mod">
          <ac:chgData name="David Grant" userId="4bb36a89-69a4-4be9-a4ab-4e6742c13c37" providerId="ADAL" clId="{CE7C96C9-87CD-4060-8B06-D1DCA497DFF7}" dt="2020-09-13T13:24:05.129" v="13"/>
          <ac:picMkLst>
            <pc:docMk/>
            <pc:sldMk cId="2725174515" sldId="373"/>
            <ac:picMk id="15" creationId="{AA1EFA26-D8E0-4BBD-AF35-B4E473496A9C}"/>
          </ac:picMkLst>
        </pc:picChg>
        <pc:picChg chg="add mod">
          <ac:chgData name="David Grant" userId="4bb36a89-69a4-4be9-a4ab-4e6742c13c37" providerId="ADAL" clId="{CE7C96C9-87CD-4060-8B06-D1DCA497DFF7}" dt="2020-09-13T13:30:12.331" v="15"/>
          <ac:picMkLst>
            <pc:docMk/>
            <pc:sldMk cId="2725174515" sldId="373"/>
            <ac:picMk id="18" creationId="{E630F4D0-66F2-4E2D-B8C9-C61A88F07AB8}"/>
          </ac:picMkLst>
        </pc:picChg>
        <pc:inkChg chg="add del">
          <ac:chgData name="David Grant" userId="4bb36a89-69a4-4be9-a4ab-4e6742c13c37" providerId="ADAL" clId="{CE7C96C9-87CD-4060-8B06-D1DCA497DFF7}" dt="2020-09-13T13:17:24.332" v="1"/>
          <ac:inkMkLst>
            <pc:docMk/>
            <pc:sldMk cId="2725174515" sldId="373"/>
            <ac:inkMk id="4" creationId="{F2CE829F-0120-4215-A065-29C9A5286DD9}"/>
          </ac:inkMkLst>
        </pc:inkChg>
        <pc:inkChg chg="add del">
          <ac:chgData name="David Grant" userId="4bb36a89-69a4-4be9-a4ab-4e6742c13c37" providerId="ADAL" clId="{CE7C96C9-87CD-4060-8B06-D1DCA497DFF7}" dt="2020-09-13T13:20:43.663" v="10"/>
          <ac:inkMkLst>
            <pc:docMk/>
            <pc:sldMk cId="2725174515" sldId="373"/>
            <ac:inkMk id="11" creationId="{860876D0-90D1-4548-895C-CF6751964502}"/>
          </ac:inkMkLst>
        </pc:inkChg>
        <pc:inkChg chg="add del">
          <ac:chgData name="David Grant" userId="4bb36a89-69a4-4be9-a4ab-4e6742c13c37" providerId="ADAL" clId="{CE7C96C9-87CD-4060-8B06-D1DCA497DFF7}" dt="2020-09-13T13:24:05.129" v="13"/>
          <ac:inkMkLst>
            <pc:docMk/>
            <pc:sldMk cId="2725174515" sldId="373"/>
            <ac:inkMk id="14" creationId="{8E5A8F4A-90E7-4D33-96BB-71B8E9B28EF6}"/>
          </ac:inkMkLst>
        </pc:inkChg>
        <pc:inkChg chg="add">
          <ac:chgData name="David Grant" userId="4bb36a89-69a4-4be9-a4ab-4e6742c13c37" providerId="ADAL" clId="{CE7C96C9-87CD-4060-8B06-D1DCA497DFF7}" dt="2020-09-13T13:24:09.877" v="14"/>
          <ac:inkMkLst>
            <pc:docMk/>
            <pc:sldMk cId="2725174515" sldId="373"/>
            <ac:inkMk id="16" creationId="{E3A6223E-83FA-4871-9AF1-5D9E455BF4CF}"/>
          </ac:inkMkLst>
        </pc:inkChg>
        <pc:inkChg chg="add">
          <ac:chgData name="David Grant" userId="4bb36a89-69a4-4be9-a4ab-4e6742c13c37" providerId="ADAL" clId="{CE7C96C9-87CD-4060-8B06-D1DCA497DFF7}" dt="2020-09-13T13:30:12.331" v="15"/>
          <ac:inkMkLst>
            <pc:docMk/>
            <pc:sldMk cId="2725174515" sldId="373"/>
            <ac:inkMk id="17" creationId="{F654BE42-8DC7-4851-AB66-17B6428E19A7}"/>
          </ac:inkMkLst>
        </pc:inkChg>
      </pc:sldChg>
      <pc:sldChg chg="addSp delSp modSp">
        <pc:chgData name="David Grant" userId="4bb36a89-69a4-4be9-a4ab-4e6742c13c37" providerId="ADAL" clId="{CE7C96C9-87CD-4060-8B06-D1DCA497DFF7}" dt="2020-09-13T13:32:37.443" v="17"/>
        <pc:sldMkLst>
          <pc:docMk/>
          <pc:sldMk cId="3069139676" sldId="374"/>
        </pc:sldMkLst>
        <pc:picChg chg="add del mod">
          <ac:chgData name="David Grant" userId="4bb36a89-69a4-4be9-a4ab-4e6742c13c37" providerId="ADAL" clId="{CE7C96C9-87CD-4060-8B06-D1DCA497DFF7}" dt="2020-09-13T13:30:12.331" v="15"/>
          <ac:picMkLst>
            <pc:docMk/>
            <pc:sldMk cId="3069139676" sldId="374"/>
            <ac:picMk id="4" creationId="{2977FA4C-1E6C-488E-ADFD-6F1E13D3687B}"/>
          </ac:picMkLst>
        </pc:picChg>
        <pc:picChg chg="add del mod">
          <ac:chgData name="David Grant" userId="4bb36a89-69a4-4be9-a4ab-4e6742c13c37" providerId="ADAL" clId="{CE7C96C9-87CD-4060-8B06-D1DCA497DFF7}" dt="2020-09-13T13:30:18.057" v="16"/>
          <ac:picMkLst>
            <pc:docMk/>
            <pc:sldMk cId="3069139676" sldId="374"/>
            <ac:picMk id="6" creationId="{B1EF2EE0-7EE3-4574-8F2E-E6F097C9BCBC}"/>
          </ac:picMkLst>
        </pc:picChg>
        <pc:picChg chg="add del mod">
          <ac:chgData name="David Grant" userId="4bb36a89-69a4-4be9-a4ab-4e6742c13c37" providerId="ADAL" clId="{CE7C96C9-87CD-4060-8B06-D1DCA497DFF7}" dt="2020-09-13T13:32:37.443" v="17"/>
          <ac:picMkLst>
            <pc:docMk/>
            <pc:sldMk cId="3069139676" sldId="374"/>
            <ac:picMk id="8" creationId="{D2015BD0-3A21-45A0-A18E-A1D5B74AC45D}"/>
          </ac:picMkLst>
        </pc:picChg>
        <pc:picChg chg="add mod">
          <ac:chgData name="David Grant" userId="4bb36a89-69a4-4be9-a4ab-4e6742c13c37" providerId="ADAL" clId="{CE7C96C9-87CD-4060-8B06-D1DCA497DFF7}" dt="2020-09-13T13:32:37.443" v="17"/>
          <ac:picMkLst>
            <pc:docMk/>
            <pc:sldMk cId="3069139676" sldId="374"/>
            <ac:picMk id="9" creationId="{253CDA9A-599C-43A2-9C4B-EB88CFFEB62A}"/>
          </ac:picMkLst>
        </pc:picChg>
        <pc:inkChg chg="add del">
          <ac:chgData name="David Grant" userId="4bb36a89-69a4-4be9-a4ab-4e6742c13c37" providerId="ADAL" clId="{CE7C96C9-87CD-4060-8B06-D1DCA497DFF7}" dt="2020-09-13T13:30:18.057" v="16"/>
          <ac:inkMkLst>
            <pc:docMk/>
            <pc:sldMk cId="3069139676" sldId="374"/>
            <ac:inkMk id="5" creationId="{3C4CF97C-5DB1-4165-8660-4AE7B0101F8F}"/>
          </ac:inkMkLst>
        </pc:inkChg>
      </pc:sldChg>
    </pc:docChg>
  </pc:docChgLst>
  <pc:docChgLst>
    <pc:chgData name="David Grant" userId="4bb36a89-69a4-4be9-a4ab-4e6742c13c37" providerId="ADAL" clId="{BF6A5B81-3DCA-E144-86E4-E21E61D51F61}"/>
    <pc:docChg chg="modSld">
      <pc:chgData name="David Grant" userId="4bb36a89-69a4-4be9-a4ab-4e6742c13c37" providerId="ADAL" clId="{BF6A5B81-3DCA-E144-86E4-E21E61D51F61}" dt="2020-09-13T14:27:42.067" v="24" actId="14100"/>
      <pc:docMkLst>
        <pc:docMk/>
      </pc:docMkLst>
      <pc:sldChg chg="modSp mod">
        <pc:chgData name="David Grant" userId="4bb36a89-69a4-4be9-a4ab-4e6742c13c37" providerId="ADAL" clId="{BF6A5B81-3DCA-E144-86E4-E21E61D51F61}" dt="2020-09-13T14:27:42.067" v="24" actId="14100"/>
        <pc:sldMkLst>
          <pc:docMk/>
          <pc:sldMk cId="2690066872" sldId="330"/>
        </pc:sldMkLst>
        <pc:picChg chg="mod">
          <ac:chgData name="David Grant" userId="4bb36a89-69a4-4be9-a4ab-4e6742c13c37" providerId="ADAL" clId="{BF6A5B81-3DCA-E144-86E4-E21E61D51F61}" dt="2020-09-13T14:27:42.067" v="24" actId="14100"/>
          <ac:picMkLst>
            <pc:docMk/>
            <pc:sldMk cId="2690066872" sldId="330"/>
            <ac:picMk id="6" creationId="{37EB1719-3F40-4524-937C-78426871D6CD}"/>
          </ac:picMkLst>
        </pc:picChg>
      </pc:sldChg>
      <pc:sldChg chg="modSp mod">
        <pc:chgData name="David Grant" userId="4bb36a89-69a4-4be9-a4ab-4e6742c13c37" providerId="ADAL" clId="{BF6A5B81-3DCA-E144-86E4-E21E61D51F61}" dt="2020-09-13T14:26:00.515" v="8" actId="14100"/>
        <pc:sldMkLst>
          <pc:docMk/>
          <pc:sldMk cId="2510185554" sldId="363"/>
        </pc:sldMkLst>
        <pc:spChg chg="mod">
          <ac:chgData name="David Grant" userId="4bb36a89-69a4-4be9-a4ab-4e6742c13c37" providerId="ADAL" clId="{BF6A5B81-3DCA-E144-86E4-E21E61D51F61}" dt="2020-09-13T14:25:55.305" v="6" actId="1076"/>
          <ac:spMkLst>
            <pc:docMk/>
            <pc:sldMk cId="2510185554" sldId="363"/>
            <ac:spMk id="7" creationId="{00000000-0000-0000-0000-000000000000}"/>
          </ac:spMkLst>
        </pc:spChg>
        <pc:picChg chg="mod">
          <ac:chgData name="David Grant" userId="4bb36a89-69a4-4be9-a4ab-4e6742c13c37" providerId="ADAL" clId="{BF6A5B81-3DCA-E144-86E4-E21E61D51F61}" dt="2020-09-13T14:26:00.515" v="8" actId="14100"/>
          <ac:picMkLst>
            <pc:docMk/>
            <pc:sldMk cId="2510185554" sldId="363"/>
            <ac:picMk id="8" creationId="{384B9D65-B46C-47DF-9ECB-C22AC03CA2F3}"/>
          </ac:picMkLst>
        </pc:picChg>
      </pc:sldChg>
      <pc:sldChg chg="modSp mod">
        <pc:chgData name="David Grant" userId="4bb36a89-69a4-4be9-a4ab-4e6742c13c37" providerId="ADAL" clId="{BF6A5B81-3DCA-E144-86E4-E21E61D51F61}" dt="2020-09-13T14:26:33.791" v="16" actId="1076"/>
        <pc:sldMkLst>
          <pc:docMk/>
          <pc:sldMk cId="2302973279" sldId="366"/>
        </pc:sldMkLst>
        <pc:picChg chg="mod">
          <ac:chgData name="David Grant" userId="4bb36a89-69a4-4be9-a4ab-4e6742c13c37" providerId="ADAL" clId="{BF6A5B81-3DCA-E144-86E4-E21E61D51F61}" dt="2020-09-13T14:26:33.791" v="16" actId="1076"/>
          <ac:picMkLst>
            <pc:docMk/>
            <pc:sldMk cId="2302973279" sldId="366"/>
            <ac:picMk id="12" creationId="{19AEEA7C-7A86-4376-9E0E-84392268AD76}"/>
          </ac:picMkLst>
        </pc:picChg>
      </pc:sldChg>
      <pc:sldChg chg="modSp mod">
        <pc:chgData name="David Grant" userId="4bb36a89-69a4-4be9-a4ab-4e6742c13c37" providerId="ADAL" clId="{BF6A5B81-3DCA-E144-86E4-E21E61D51F61}" dt="2020-09-13T14:26:41.319" v="17" actId="14100"/>
        <pc:sldMkLst>
          <pc:docMk/>
          <pc:sldMk cId="576313325" sldId="367"/>
        </pc:sldMkLst>
        <pc:picChg chg="mod">
          <ac:chgData name="David Grant" userId="4bb36a89-69a4-4be9-a4ab-4e6742c13c37" providerId="ADAL" clId="{BF6A5B81-3DCA-E144-86E4-E21E61D51F61}" dt="2020-09-13T14:26:41.319" v="17" actId="14100"/>
          <ac:picMkLst>
            <pc:docMk/>
            <pc:sldMk cId="576313325" sldId="367"/>
            <ac:picMk id="6" creationId="{199A80F7-FCEB-46CE-92A6-F662C8903619}"/>
          </ac:picMkLst>
        </pc:picChg>
      </pc:sldChg>
      <pc:sldChg chg="modSp mod">
        <pc:chgData name="David Grant" userId="4bb36a89-69a4-4be9-a4ab-4e6742c13c37" providerId="ADAL" clId="{BF6A5B81-3DCA-E144-86E4-E21E61D51F61}" dt="2020-09-13T14:27:26.937" v="23" actId="14100"/>
        <pc:sldMkLst>
          <pc:docMk/>
          <pc:sldMk cId="3458486096" sldId="370"/>
        </pc:sldMkLst>
        <pc:picChg chg="mod">
          <ac:chgData name="David Grant" userId="4bb36a89-69a4-4be9-a4ab-4e6742c13c37" providerId="ADAL" clId="{BF6A5B81-3DCA-E144-86E4-E21E61D51F61}" dt="2020-09-13T14:27:21.592" v="21" actId="1076"/>
          <ac:picMkLst>
            <pc:docMk/>
            <pc:sldMk cId="3458486096" sldId="370"/>
            <ac:picMk id="5" creationId="{00000000-0000-0000-0000-000000000000}"/>
          </ac:picMkLst>
        </pc:picChg>
        <pc:picChg chg="mod">
          <ac:chgData name="David Grant" userId="4bb36a89-69a4-4be9-a4ab-4e6742c13c37" providerId="ADAL" clId="{BF6A5B81-3DCA-E144-86E4-E21E61D51F61}" dt="2020-09-13T14:27:26.937" v="23" actId="14100"/>
          <ac:picMkLst>
            <pc:docMk/>
            <pc:sldMk cId="3458486096" sldId="370"/>
            <ac:picMk id="7" creationId="{C0516381-0B66-4E82-8C21-CE951F82DAB9}"/>
          </ac:picMkLst>
        </pc:picChg>
      </pc:sldChg>
      <pc:sldChg chg="modSp mod">
        <pc:chgData name="David Grant" userId="4bb36a89-69a4-4be9-a4ab-4e6742c13c37" providerId="ADAL" clId="{BF6A5B81-3DCA-E144-86E4-E21E61D51F61}" dt="2020-09-13T14:26:49.923" v="19" actId="14100"/>
        <pc:sldMkLst>
          <pc:docMk/>
          <pc:sldMk cId="596001861" sldId="371"/>
        </pc:sldMkLst>
        <pc:picChg chg="mod">
          <ac:chgData name="David Grant" userId="4bb36a89-69a4-4be9-a4ab-4e6742c13c37" providerId="ADAL" clId="{BF6A5B81-3DCA-E144-86E4-E21E61D51F61}" dt="2020-09-13T14:26:49.923" v="19" actId="14100"/>
          <ac:picMkLst>
            <pc:docMk/>
            <pc:sldMk cId="596001861" sldId="371"/>
            <ac:picMk id="8" creationId="{4E58B801-763B-48DD-9CFE-6E48723A6538}"/>
          </ac:picMkLst>
        </pc:picChg>
      </pc:sldChg>
      <pc:sldChg chg="modSp mod">
        <pc:chgData name="David Grant" userId="4bb36a89-69a4-4be9-a4ab-4e6742c13c37" providerId="ADAL" clId="{BF6A5B81-3DCA-E144-86E4-E21E61D51F61}" dt="2020-09-13T14:26:14.915" v="11" actId="14100"/>
        <pc:sldMkLst>
          <pc:docMk/>
          <pc:sldMk cId="2725174515" sldId="373"/>
        </pc:sldMkLst>
        <pc:picChg chg="mod">
          <ac:chgData name="David Grant" userId="4bb36a89-69a4-4be9-a4ab-4e6742c13c37" providerId="ADAL" clId="{BF6A5B81-3DCA-E144-86E4-E21E61D51F61}" dt="2020-09-13T14:26:14.915" v="11" actId="14100"/>
          <ac:picMkLst>
            <pc:docMk/>
            <pc:sldMk cId="2725174515" sldId="373"/>
            <ac:picMk id="18" creationId="{E630F4D0-66F2-4E2D-B8C9-C61A88F07AB8}"/>
          </ac:picMkLst>
        </pc:picChg>
      </pc:sldChg>
      <pc:sldChg chg="modSp mod">
        <pc:chgData name="David Grant" userId="4bb36a89-69a4-4be9-a4ab-4e6742c13c37" providerId="ADAL" clId="{BF6A5B81-3DCA-E144-86E4-E21E61D51F61}" dt="2020-09-13T14:26:21.653" v="13" actId="14100"/>
        <pc:sldMkLst>
          <pc:docMk/>
          <pc:sldMk cId="3069139676" sldId="374"/>
        </pc:sldMkLst>
        <pc:picChg chg="mod">
          <ac:chgData name="David Grant" userId="4bb36a89-69a4-4be9-a4ab-4e6742c13c37" providerId="ADAL" clId="{BF6A5B81-3DCA-E144-86E4-E21E61D51F61}" dt="2020-09-13T14:26:21.653" v="13" actId="14100"/>
          <ac:picMkLst>
            <pc:docMk/>
            <pc:sldMk cId="3069139676" sldId="374"/>
            <ac:picMk id="9" creationId="{253CDA9A-599C-43A2-9C4B-EB88CFFEB62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r>
              <a:rPr lang="en-GB"/>
              <a:t>MMME 4025 Block L Light Alloys</a:t>
            </a:r>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endParaRPr lang="en-GB"/>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22651EEA-4996-0B4C-B34A-444A2F307DBA}" type="slidenum">
              <a:rPr lang="en-GB" smtClean="0"/>
              <a:t>‹#›</a:t>
            </a:fld>
            <a:endParaRPr lang="en-GB"/>
          </a:p>
        </p:txBody>
      </p:sp>
    </p:spTree>
    <p:extLst>
      <p:ext uri="{BB962C8B-B14F-4D97-AF65-F5344CB8AC3E}">
        <p14:creationId xmlns:p14="http://schemas.microsoft.com/office/powerpoint/2010/main" val="3182401260"/>
      </p:ext>
    </p:extLst>
  </p:cSld>
  <p:clrMap bg1="lt1" tx1="dk1" bg2="lt2" tx2="dk2" accent1="accent1" accent2="accent2" accent3="accent3" accent4="accent4" accent5="accent5" accent6="accent6" hlink="hlink" folHlink="folHlink"/>
  <p:hf ftr="0" dt="0"/>
</p:handoutMaster>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9-13T13:06:57.279"/>
    </inkml:context>
    <inkml:brush xml:id="br0">
      <inkml:brushProperty name="width" value="0.05292" units="cm"/>
      <inkml:brushProperty name="height" value="0.05292" units="cm"/>
    </inkml:brush>
  </inkml:definitions>
  <inkml:trace contextRef="#ctx0" brushRef="#br0">21682 17590 0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r>
              <a:rPr lang="en-GB"/>
              <a:t>MMME 4025 Block L Light Alloys</a:t>
            </a:r>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endParaRPr lang="en-GB"/>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7C65DC2A-F019-3740-BD07-52312919E1DF}" type="slidenum">
              <a:rPr lang="en-GB" smtClean="0"/>
              <a:t>‹#›</a:t>
            </a:fld>
            <a:endParaRPr lang="en-GB"/>
          </a:p>
        </p:txBody>
      </p:sp>
    </p:spTree>
    <p:extLst>
      <p:ext uri="{BB962C8B-B14F-4D97-AF65-F5344CB8AC3E}">
        <p14:creationId xmlns:p14="http://schemas.microsoft.com/office/powerpoint/2010/main" val="94124872"/>
      </p:ext>
    </p:extLst>
  </p:cSld>
  <p:clrMap bg1="lt1" tx1="dk1" bg2="lt2" tx2="dk2" accent1="accent1" accent2="accent2" accent3="accent3" accent4="accent4" accent5="accent5" accent6="accent6" hlink="hlink" folHlink="folHlink"/>
  <p:hf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GB"/>
              <a:t>MMME 4025 Block L Light Alloys</a:t>
            </a:r>
          </a:p>
        </p:txBody>
      </p:sp>
      <p:sp>
        <p:nvSpPr>
          <p:cNvPr id="5" name="Slide Number Placeholder 4"/>
          <p:cNvSpPr>
            <a:spLocks noGrp="1"/>
          </p:cNvSpPr>
          <p:nvPr>
            <p:ph type="sldNum" sz="quarter" idx="11"/>
          </p:nvPr>
        </p:nvSpPr>
        <p:spPr/>
        <p:txBody>
          <a:bodyPr/>
          <a:lstStyle/>
          <a:p>
            <a:fld id="{7C65DC2A-F019-3740-BD07-52312919E1DF}" type="slidenum">
              <a:rPr lang="en-GB" smtClean="0"/>
              <a:t>1</a:t>
            </a:fld>
            <a:endParaRPr lang="en-GB"/>
          </a:p>
        </p:txBody>
      </p:sp>
    </p:spTree>
    <p:extLst>
      <p:ext uri="{BB962C8B-B14F-4D97-AF65-F5344CB8AC3E}">
        <p14:creationId xmlns:p14="http://schemas.microsoft.com/office/powerpoint/2010/main" val="1014175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GB"/>
              <a:t>MMME 4025 Block L Light Alloys</a:t>
            </a:r>
          </a:p>
        </p:txBody>
      </p:sp>
      <p:sp>
        <p:nvSpPr>
          <p:cNvPr id="5" name="Slide Number Placeholder 4"/>
          <p:cNvSpPr>
            <a:spLocks noGrp="1"/>
          </p:cNvSpPr>
          <p:nvPr>
            <p:ph type="sldNum" sz="quarter" idx="11"/>
          </p:nvPr>
        </p:nvSpPr>
        <p:spPr/>
        <p:txBody>
          <a:bodyPr/>
          <a:lstStyle/>
          <a:p>
            <a:fld id="{7C65DC2A-F019-3740-BD07-52312919E1DF}" type="slidenum">
              <a:rPr lang="en-GB" smtClean="0"/>
              <a:t>2</a:t>
            </a:fld>
            <a:endParaRPr lang="en-GB"/>
          </a:p>
        </p:txBody>
      </p:sp>
    </p:spTree>
    <p:extLst>
      <p:ext uri="{BB962C8B-B14F-4D97-AF65-F5344CB8AC3E}">
        <p14:creationId xmlns:p14="http://schemas.microsoft.com/office/powerpoint/2010/main" val="672981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Comments:</a:t>
            </a:r>
          </a:p>
          <a:p>
            <a:r>
              <a:rPr lang="en-GB" dirty="0"/>
              <a:t>Since 1960s, Al alloys</a:t>
            </a:r>
            <a:r>
              <a:rPr lang="en-GB" baseline="0" dirty="0"/>
              <a:t> have been widely used for masts for sailing ships.</a:t>
            </a:r>
            <a:endParaRPr lang="en-GB" dirty="0"/>
          </a:p>
          <a:p>
            <a:r>
              <a:rPr lang="en-GB" dirty="0"/>
              <a:t>Steels</a:t>
            </a:r>
            <a:r>
              <a:rPr lang="en-GB" baseline="0" dirty="0"/>
              <a:t> are not suitable because of corrosion problems in thin sections.</a:t>
            </a:r>
          </a:p>
          <a:p>
            <a:r>
              <a:rPr lang="en-GB" baseline="0" dirty="0"/>
              <a:t>Ti alloys are expensive.</a:t>
            </a:r>
          </a:p>
          <a:p>
            <a:r>
              <a:rPr lang="en-GB" baseline="0" dirty="0"/>
              <a:t>But CFRP gives a dramatic improvement as seen from the graph, but it is not used extensively because is 30 times more expensive than Al alloys. Unless for racing yachts. Also danger </a:t>
            </a:r>
            <a:r>
              <a:rPr lang="en-GB" baseline="0" dirty="0" err="1"/>
              <a:t>swhen</a:t>
            </a:r>
            <a:r>
              <a:rPr lang="en-GB" baseline="0" dirty="0"/>
              <a:t> it does fracture</a:t>
            </a:r>
            <a:endParaRPr lang="en-GB" dirty="0"/>
          </a:p>
        </p:txBody>
      </p:sp>
      <p:sp>
        <p:nvSpPr>
          <p:cNvPr id="4" name="Slide Number Placeholder 3"/>
          <p:cNvSpPr>
            <a:spLocks noGrp="1"/>
          </p:cNvSpPr>
          <p:nvPr>
            <p:ph type="sldNum" sz="quarter" idx="10"/>
          </p:nvPr>
        </p:nvSpPr>
        <p:spPr/>
        <p:txBody>
          <a:bodyPr/>
          <a:lstStyle/>
          <a:p>
            <a:fld id="{7C65DC2A-F019-3740-BD07-52312919E1DF}" type="slidenum">
              <a:rPr lang="en-GB" smtClean="0"/>
              <a:t>4</a:t>
            </a:fld>
            <a:endParaRPr lang="en-GB"/>
          </a:p>
        </p:txBody>
      </p:sp>
      <p:sp>
        <p:nvSpPr>
          <p:cNvPr id="5" name="Header Placeholder 4"/>
          <p:cNvSpPr>
            <a:spLocks noGrp="1"/>
          </p:cNvSpPr>
          <p:nvPr>
            <p:ph type="hdr" sz="quarter" idx="11"/>
          </p:nvPr>
        </p:nvSpPr>
        <p:spPr/>
        <p:txBody>
          <a:bodyPr/>
          <a:lstStyle/>
          <a:p>
            <a:r>
              <a:rPr lang="en-GB"/>
              <a:t>MMME 4025 Block L Light Alloys</a:t>
            </a:r>
          </a:p>
        </p:txBody>
      </p:sp>
    </p:spTree>
    <p:extLst>
      <p:ext uri="{BB962C8B-B14F-4D97-AF65-F5344CB8AC3E}">
        <p14:creationId xmlns:p14="http://schemas.microsoft.com/office/powerpoint/2010/main" val="2513390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GB"/>
              <a:t>MMME 4025 Block L Light Alloys</a:t>
            </a:r>
          </a:p>
        </p:txBody>
      </p:sp>
      <p:sp>
        <p:nvSpPr>
          <p:cNvPr id="5" name="Slide Number Placeholder 4"/>
          <p:cNvSpPr>
            <a:spLocks noGrp="1"/>
          </p:cNvSpPr>
          <p:nvPr>
            <p:ph type="sldNum" sz="quarter" idx="11"/>
          </p:nvPr>
        </p:nvSpPr>
        <p:spPr/>
        <p:txBody>
          <a:bodyPr/>
          <a:lstStyle/>
          <a:p>
            <a:fld id="{7C65DC2A-F019-3740-BD07-52312919E1DF}" type="slidenum">
              <a:rPr lang="en-GB" smtClean="0"/>
              <a:t>6</a:t>
            </a:fld>
            <a:endParaRPr lang="en-GB"/>
          </a:p>
        </p:txBody>
      </p:sp>
    </p:spTree>
    <p:extLst>
      <p:ext uri="{BB962C8B-B14F-4D97-AF65-F5344CB8AC3E}">
        <p14:creationId xmlns:p14="http://schemas.microsoft.com/office/powerpoint/2010/main" val="4634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p:txBody>
          <a:bodyPr/>
          <a:lstStyle/>
          <a:p>
            <a:fld id="{5D598050-C59D-7449-BBBE-56E12E9F25FC}" type="datetime1">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969983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97E63087-961F-2546-B70D-A1202392300F}" type="datetime1">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148137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60DF2A1-6BA5-384C-91B8-3C7630DFF0E4}" type="datetime1">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238912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98E32256-3BF6-DE43-8B0F-0E25CA933756}" type="datetime1">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2402520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F157E08-E036-B346-A9F1-5DD4A2D7B34E}" type="datetime1">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3313453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168818BB-FF0C-C74E-8B10-0FCC30ED07DF}" type="datetime1">
              <a:rPr lang="en-GB" smtClean="0"/>
              <a:t>04/10/2022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1500746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EAE01768-622C-574B-9BBC-5E5DB988C939}" type="datetime1">
              <a:rPr lang="en-GB" smtClean="0"/>
              <a:t>04/10/2022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2276979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EFC1574-3A94-FF43-A7DB-CCEBA1994CEC}" type="datetime1">
              <a:rPr lang="en-GB" smtClean="0"/>
              <a:t>04/10/2022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118484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B1785B-F9D2-8342-9399-DD12DD572689}" type="datetime1">
              <a:rPr lang="en-GB" smtClean="0"/>
              <a:t>04/10/2022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4045678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34B84E7-C72F-5A40-A644-F1088C197E1C}" type="datetime1">
              <a:rPr lang="en-GB" smtClean="0"/>
              <a:t>04/10/2022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3224442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0EAF167-03B2-284A-861B-2AC5FD8A7C13}" type="datetime1">
              <a:rPr lang="en-GB" smtClean="0"/>
              <a:t>04/10/2022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366249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6500"/>
            <a:ext cx="9144000" cy="824775"/>
          </a:xfrm>
          <a:prstGeom prst="rect">
            <a:avLst/>
          </a:prstGeom>
          <a:solidFill>
            <a:srgbClr val="CCFFCC"/>
          </a:solidFill>
          <a:ln>
            <a:noFill/>
          </a:ln>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7E64E7-7986-3642-8874-C7282F465B09}" type="datetime1">
              <a:rPr lang="en-GB" smtClean="0"/>
              <a:t>04/10/2022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1EA363-3AA4-554B-864A-16EC408230E4}" type="slidenum">
              <a:rPr lang="en-GB" smtClean="0"/>
              <a:pPr/>
              <a:t>‹#›</a:t>
            </a:fld>
            <a:endParaRPr lang="en-GB"/>
          </a:p>
        </p:txBody>
      </p:sp>
    </p:spTree>
    <p:extLst>
      <p:ext uri="{BB962C8B-B14F-4D97-AF65-F5344CB8AC3E}">
        <p14:creationId xmlns:p14="http://schemas.microsoft.com/office/powerpoint/2010/main" val="13119751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KGdnw4KCyM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33"/>
            <a:ext cx="9144000" cy="824775"/>
          </a:xfrm>
        </p:spPr>
        <p:txBody>
          <a:bodyPr>
            <a:normAutofit/>
          </a:bodyPr>
          <a:lstStyle/>
          <a:p>
            <a:r>
              <a:rPr lang="en-GB" dirty="0"/>
              <a:t>Light Alloys: Mast on a yacht</a:t>
            </a:r>
          </a:p>
        </p:txBody>
      </p:sp>
      <p:sp>
        <p:nvSpPr>
          <p:cNvPr id="4" name="TextBox 3"/>
          <p:cNvSpPr txBox="1"/>
          <p:nvPr/>
        </p:nvSpPr>
        <p:spPr>
          <a:xfrm>
            <a:off x="676752" y="841275"/>
            <a:ext cx="6772453" cy="2308324"/>
          </a:xfrm>
          <a:prstGeom prst="rect">
            <a:avLst/>
          </a:prstGeom>
          <a:noFill/>
        </p:spPr>
        <p:txBody>
          <a:bodyPr wrap="square" rtlCol="0">
            <a:spAutoFit/>
          </a:bodyPr>
          <a:lstStyle/>
          <a:p>
            <a:r>
              <a:rPr lang="en-GB" b="1" dirty="0"/>
              <a:t>Function: </a:t>
            </a:r>
            <a:r>
              <a:rPr lang="en-GB" dirty="0"/>
              <a:t>Carrying load imposed by the boom and the mainsail</a:t>
            </a:r>
          </a:p>
          <a:p>
            <a:r>
              <a:rPr lang="en-GB" b="1" dirty="0"/>
              <a:t>Objectives: </a:t>
            </a:r>
            <a:r>
              <a:rPr lang="en-GB" dirty="0"/>
              <a:t>Carries approximately uniform loading imposed by the mainsail, must be as light as possible while maintaining mechanical performance, must minimise mass</a:t>
            </a:r>
          </a:p>
          <a:p>
            <a:r>
              <a:rPr lang="en-GB" b="1" dirty="0"/>
              <a:t>Constraints:  </a:t>
            </a:r>
            <a:r>
              <a:rPr lang="en-GB" dirty="0"/>
              <a:t>must be mass produced, low production costs, </a:t>
            </a:r>
            <a:r>
              <a:rPr lang="en-GB" b="1" dirty="0"/>
              <a:t>resists</a:t>
            </a:r>
            <a:r>
              <a:rPr lang="en-GB" dirty="0"/>
              <a:t> </a:t>
            </a:r>
            <a:r>
              <a:rPr lang="en-GB" b="1" dirty="0"/>
              <a:t>elastic bending</a:t>
            </a:r>
            <a:r>
              <a:rPr lang="en-GB" dirty="0"/>
              <a:t>, corrosion resistant, length and radius of the mast are fixed by  the design, must have toughness</a:t>
            </a:r>
          </a:p>
          <a:p>
            <a:r>
              <a:rPr lang="en-GB" b="1" dirty="0"/>
              <a:t>Free variable: </a:t>
            </a:r>
            <a:r>
              <a:rPr lang="en-GB" dirty="0"/>
              <a:t>Choice of material, wall thickness</a:t>
            </a:r>
          </a:p>
        </p:txBody>
      </p:sp>
      <p:sp>
        <p:nvSpPr>
          <p:cNvPr id="7" name="TextBox 6"/>
          <p:cNvSpPr txBox="1"/>
          <p:nvPr/>
        </p:nvSpPr>
        <p:spPr>
          <a:xfrm>
            <a:off x="3664649" y="4347566"/>
            <a:ext cx="5446983" cy="2246769"/>
          </a:xfrm>
          <a:prstGeom prst="rect">
            <a:avLst/>
          </a:prstGeom>
          <a:noFill/>
        </p:spPr>
        <p:txBody>
          <a:bodyPr wrap="square" rtlCol="0">
            <a:spAutoFit/>
          </a:bodyPr>
          <a:lstStyle/>
          <a:p>
            <a:r>
              <a:rPr lang="en-GB" sz="2000" dirty="0"/>
              <a:t>Simplified case: cantilever beam subjected to uniformly distributed loading</a:t>
            </a:r>
          </a:p>
          <a:p>
            <a:endParaRPr lang="en-GB" sz="2000" dirty="0"/>
          </a:p>
          <a:p>
            <a:r>
              <a:rPr lang="en-GB" sz="2000" dirty="0"/>
              <a:t>But here we have the additional constraint that it must resist elastic bending. The cross-section of the mast is essentially a thin walled tube of radius r and wall thickness t and length L. </a:t>
            </a:r>
          </a:p>
        </p:txBody>
      </p:sp>
      <p:sp>
        <p:nvSpPr>
          <p:cNvPr id="3" name="Slide Number Placeholder 2"/>
          <p:cNvSpPr>
            <a:spLocks noGrp="1"/>
          </p:cNvSpPr>
          <p:nvPr>
            <p:ph type="sldNum" sz="quarter" idx="12"/>
          </p:nvPr>
        </p:nvSpPr>
        <p:spPr/>
        <p:txBody>
          <a:bodyPr/>
          <a:lstStyle/>
          <a:p>
            <a:fld id="{F71EA363-3AA4-554B-864A-16EC408230E4}" type="slidenum">
              <a:rPr lang="en-GB" smtClean="0"/>
              <a:pPr/>
              <a:t>1</a:t>
            </a:fld>
            <a:endParaRPr lang="en-GB" dirty="0"/>
          </a:p>
        </p:txBody>
      </p:sp>
      <p:pic>
        <p:nvPicPr>
          <p:cNvPr id="1026" name="Picture 2" descr="C:\Users\zlizhc2\Desktop\13-19-06-15-6300.jpg"/>
          <p:cNvPicPr>
            <a:picLocks noChangeAspect="1" noChangeArrowheads="1"/>
          </p:cNvPicPr>
          <p:nvPr/>
        </p:nvPicPr>
        <p:blipFill rotWithShape="1">
          <a:blip r:embed="rId3">
            <a:extLst>
              <a:ext uri="{28A0092B-C50C-407E-A947-70E740481C1C}">
                <a14:useLocalDpi xmlns:a14="http://schemas.microsoft.com/office/drawing/2010/main" val="0"/>
              </a:ext>
            </a:extLst>
          </a:blip>
          <a:srcRect l="18101" t="10570" r="25012" b="20733"/>
          <a:stretch/>
        </p:blipFill>
        <p:spPr bwMode="auto">
          <a:xfrm>
            <a:off x="7449205" y="841275"/>
            <a:ext cx="1529255" cy="2793232"/>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89" y="4013129"/>
            <a:ext cx="3515186" cy="18384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1852712" y="3978234"/>
            <a:ext cx="282450" cy="369332"/>
          </a:xfrm>
          <a:prstGeom prst="rect">
            <a:avLst/>
          </a:prstGeom>
        </p:spPr>
        <p:txBody>
          <a:bodyPr wrap="none">
            <a:spAutoFit/>
          </a:bodyPr>
          <a:lstStyle/>
          <a:p>
            <a:r>
              <a:rPr lang="en-GB" dirty="0"/>
              <a:t>L</a:t>
            </a:r>
            <a:endParaRPr lang="en-US" dirty="0"/>
          </a:p>
        </p:txBody>
      </p:sp>
    </p:spTree>
    <p:extLst>
      <p:ext uri="{BB962C8B-B14F-4D97-AF65-F5344CB8AC3E}">
        <p14:creationId xmlns:p14="http://schemas.microsoft.com/office/powerpoint/2010/main" val="2510185554"/>
      </p:ext>
    </p:extLst>
  </p:cSld>
  <p:clrMapOvr>
    <a:masterClrMapping/>
  </p:clrMapOvr>
  <mc:AlternateContent xmlns:mc="http://schemas.openxmlformats.org/markup-compatibility/2006" xmlns:p14="http://schemas.microsoft.com/office/powerpoint/2010/main">
    <mc:Choice Requires="p14">
      <p:transition spd="slow" p14:dur="2000" advTm="259294"/>
    </mc:Choice>
    <mc:Fallback xmlns="">
      <p:transition spd="slow" advTm="25929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33"/>
            <a:ext cx="9144000" cy="824775"/>
          </a:xfrm>
        </p:spPr>
        <p:txBody>
          <a:bodyPr>
            <a:normAutofit/>
          </a:bodyPr>
          <a:lstStyle/>
          <a:p>
            <a:r>
              <a:rPr lang="en-GB" dirty="0"/>
              <a:t>Mast on a yacht</a:t>
            </a:r>
          </a:p>
        </p:txBody>
      </p:sp>
      <p:sp>
        <p:nvSpPr>
          <p:cNvPr id="7" name="TextBox 6"/>
          <p:cNvSpPr txBox="1"/>
          <p:nvPr/>
        </p:nvSpPr>
        <p:spPr>
          <a:xfrm>
            <a:off x="170093" y="841274"/>
            <a:ext cx="8250005" cy="5632311"/>
          </a:xfrm>
          <a:prstGeom prst="rect">
            <a:avLst/>
          </a:prstGeom>
          <a:noFill/>
        </p:spPr>
        <p:txBody>
          <a:bodyPr wrap="square" rtlCol="0">
            <a:spAutoFit/>
          </a:bodyPr>
          <a:lstStyle/>
          <a:p>
            <a:r>
              <a:rPr lang="en-GB" sz="2400" dirty="0"/>
              <a:t>The bending deflection can be given as </a:t>
            </a:r>
            <a:r>
              <a:rPr lang="el-GR" sz="2400" dirty="0"/>
              <a:t>δ</a:t>
            </a:r>
            <a:r>
              <a:rPr lang="en-GB" sz="2400" dirty="0"/>
              <a:t> = (1/8) (FL</a:t>
            </a:r>
            <a:r>
              <a:rPr lang="en-GB" sz="2400" baseline="30000" dirty="0"/>
              <a:t>3</a:t>
            </a:r>
            <a:r>
              <a:rPr lang="en-GB" sz="2400" dirty="0"/>
              <a:t>/EI)</a:t>
            </a:r>
          </a:p>
          <a:p>
            <a:r>
              <a:rPr lang="en-GB" sz="2400" dirty="0"/>
              <a:t>The secondary moment of area is I =  πr</a:t>
            </a:r>
            <a:r>
              <a:rPr lang="en-GB" sz="2400" baseline="30000" dirty="0"/>
              <a:t>3</a:t>
            </a:r>
            <a:r>
              <a:rPr lang="en-GB" sz="2400" dirty="0"/>
              <a:t>t </a:t>
            </a:r>
          </a:p>
          <a:p>
            <a:endParaRPr lang="en-GB" sz="2400" dirty="0"/>
          </a:p>
          <a:p>
            <a:r>
              <a:rPr lang="en-GB" sz="2400" dirty="0"/>
              <a:t>Combining these two equations, the bending stiffness of the tube is</a:t>
            </a:r>
          </a:p>
          <a:p>
            <a:pPr algn="ctr"/>
            <a:r>
              <a:rPr lang="en-GB" sz="2400" dirty="0"/>
              <a:t>F/</a:t>
            </a:r>
            <a:r>
              <a:rPr lang="el-GR" sz="2400" dirty="0"/>
              <a:t>δ</a:t>
            </a:r>
            <a:r>
              <a:rPr lang="en-US" sz="2400" dirty="0"/>
              <a:t> = 8</a:t>
            </a:r>
            <a:r>
              <a:rPr lang="en-GB" sz="2400" dirty="0"/>
              <a:t>πEr</a:t>
            </a:r>
            <a:r>
              <a:rPr lang="en-GB" sz="2400" baseline="30000" dirty="0"/>
              <a:t>3</a:t>
            </a:r>
            <a:r>
              <a:rPr lang="en-GB" sz="2400" dirty="0"/>
              <a:t>t/L</a:t>
            </a:r>
            <a:r>
              <a:rPr lang="en-GB" sz="2400" baseline="30000" dirty="0"/>
              <a:t>3</a:t>
            </a:r>
          </a:p>
          <a:p>
            <a:endParaRPr lang="en-GB" sz="2400" dirty="0"/>
          </a:p>
          <a:p>
            <a:r>
              <a:rPr lang="en-GB" sz="2400" dirty="0"/>
              <a:t>For a thin wall the mass of the beam is given by</a:t>
            </a:r>
          </a:p>
          <a:p>
            <a:pPr algn="ctr"/>
            <a:r>
              <a:rPr lang="en-GB" sz="2400" dirty="0">
                <a:solidFill>
                  <a:srgbClr val="FF0000"/>
                </a:solidFill>
              </a:rPr>
              <a:t>m</a:t>
            </a:r>
            <a:r>
              <a:rPr lang="en-GB" sz="2400" dirty="0"/>
              <a:t> = 2π</a:t>
            </a:r>
            <a:r>
              <a:rPr lang="en-GB" sz="2400" dirty="0" err="1"/>
              <a:t>rtL</a:t>
            </a:r>
            <a:r>
              <a:rPr lang="en-GB" sz="2400" dirty="0" err="1">
                <a:solidFill>
                  <a:srgbClr val="FF0000"/>
                </a:solidFill>
              </a:rPr>
              <a:t>ρ</a:t>
            </a:r>
            <a:endParaRPr lang="en-GB" sz="2400" dirty="0"/>
          </a:p>
          <a:p>
            <a:r>
              <a:rPr lang="en-GB" sz="2400" dirty="0"/>
              <a:t>Therefore </a:t>
            </a:r>
          </a:p>
          <a:p>
            <a:pPr algn="ctr"/>
            <a:r>
              <a:rPr lang="en-GB" sz="2400" dirty="0">
                <a:solidFill>
                  <a:srgbClr val="FF0000"/>
                </a:solidFill>
              </a:rPr>
              <a:t>m</a:t>
            </a:r>
            <a:r>
              <a:rPr lang="en-GB" sz="2400" dirty="0"/>
              <a:t>=L</a:t>
            </a:r>
            <a:r>
              <a:rPr lang="en-GB" sz="2400" baseline="30000" dirty="0"/>
              <a:t>4</a:t>
            </a:r>
            <a:r>
              <a:rPr lang="en-GB" sz="2400" dirty="0"/>
              <a:t>F</a:t>
            </a:r>
            <a:r>
              <a:rPr lang="en-GB" sz="2400" dirty="0">
                <a:solidFill>
                  <a:srgbClr val="FF0000"/>
                </a:solidFill>
              </a:rPr>
              <a:t>ρ</a:t>
            </a:r>
            <a:r>
              <a:rPr lang="en-GB" sz="2400" dirty="0"/>
              <a:t>/(4r</a:t>
            </a:r>
            <a:r>
              <a:rPr lang="en-GB" sz="2400" baseline="30000" dirty="0"/>
              <a:t>2</a:t>
            </a:r>
            <a:r>
              <a:rPr lang="el-GR" sz="2400" dirty="0"/>
              <a:t>δ</a:t>
            </a:r>
            <a:r>
              <a:rPr lang="en-US" sz="2400" dirty="0">
                <a:solidFill>
                  <a:srgbClr val="FF0000"/>
                </a:solidFill>
              </a:rPr>
              <a:t>E</a:t>
            </a:r>
            <a:r>
              <a:rPr lang="en-US" sz="2400" dirty="0"/>
              <a:t>)</a:t>
            </a:r>
            <a:endParaRPr lang="en-GB" sz="2400" dirty="0"/>
          </a:p>
          <a:p>
            <a:r>
              <a:rPr lang="en-GB" sz="2400" dirty="0"/>
              <a:t>The mass of tube for a specified bending stiffness is therefore minimised by (1/m). Thus selecting a material with the maximum value of the performance index</a:t>
            </a:r>
          </a:p>
          <a:p>
            <a:pPr algn="ctr"/>
            <a:r>
              <a:rPr lang="en-GB" sz="2400" dirty="0"/>
              <a:t>M = </a:t>
            </a:r>
            <a:r>
              <a:rPr lang="en-GB" sz="2400" dirty="0">
                <a:solidFill>
                  <a:srgbClr val="FF0000"/>
                </a:solidFill>
              </a:rPr>
              <a:t>E</a:t>
            </a:r>
            <a:r>
              <a:rPr lang="en-GB" sz="2400" dirty="0"/>
              <a:t>/</a:t>
            </a:r>
            <a:r>
              <a:rPr lang="en-GB" sz="2400" dirty="0">
                <a:solidFill>
                  <a:srgbClr val="FF0000"/>
                </a:solidFill>
              </a:rPr>
              <a:t>ρ</a:t>
            </a:r>
            <a:endParaRPr lang="en-GB" sz="2400" dirty="0"/>
          </a:p>
        </p:txBody>
      </p:sp>
      <p:sp>
        <p:nvSpPr>
          <p:cNvPr id="3" name="Slide Number Placeholder 2"/>
          <p:cNvSpPr>
            <a:spLocks noGrp="1"/>
          </p:cNvSpPr>
          <p:nvPr>
            <p:ph type="sldNum" sz="quarter" idx="12"/>
          </p:nvPr>
        </p:nvSpPr>
        <p:spPr/>
        <p:txBody>
          <a:bodyPr/>
          <a:lstStyle/>
          <a:p>
            <a:fld id="{F71EA363-3AA4-554B-864A-16EC408230E4}" type="slidenum">
              <a:rPr lang="en-GB" smtClean="0"/>
              <a:pPr/>
              <a:t>2</a:t>
            </a:fld>
            <a:endParaRPr lang="en-GB"/>
          </a:p>
        </p:txBody>
      </p:sp>
      <mc:AlternateContent xmlns:mc="http://schemas.openxmlformats.org/markup-compatibility/2006" xmlns:p14="http://schemas.microsoft.com/office/powerpoint/2010/main">
        <mc:Choice Requires="p14">
          <p:contentPart p14:bwMode="auto" r:id="rId3">
            <p14:nvContentPartPr>
              <p14:cNvPr id="16" name="Ink 15">
                <a:extLst>
                  <a:ext uri="{FF2B5EF4-FFF2-40B4-BE49-F238E27FC236}">
                    <a16:creationId xmlns:a16="http://schemas.microsoft.com/office/drawing/2014/main" id="{E3A6223E-83FA-4871-9AF1-5D9E455BF4CF}"/>
                  </a:ext>
                </a:extLst>
              </p14:cNvPr>
              <p14:cNvContentPartPr/>
              <p14:nvPr/>
            </p14:nvContentPartPr>
            <p14:xfrm>
              <a:off x="7805520" y="6332400"/>
              <a:ext cx="360" cy="360"/>
            </p14:xfrm>
          </p:contentPart>
        </mc:Choice>
        <mc:Fallback xmlns="">
          <p:pic>
            <p:nvPicPr>
              <p:cNvPr id="16" name="Ink 15">
                <a:extLst>
                  <a:ext uri="{FF2B5EF4-FFF2-40B4-BE49-F238E27FC236}">
                    <a16:creationId xmlns:a16="http://schemas.microsoft.com/office/drawing/2014/main" id="{E3A6223E-83FA-4871-9AF1-5D9E455BF4CF}"/>
                  </a:ext>
                </a:extLst>
              </p:cNvPr>
              <p:cNvPicPr/>
              <p:nvPr/>
            </p:nvPicPr>
            <p:blipFill>
              <a:blip r:embed="rId6"/>
              <a:stretch>
                <a:fillRect/>
              </a:stretch>
            </p:blipFill>
            <p:spPr>
              <a:xfrm>
                <a:off x="7796160" y="6323040"/>
                <a:ext cx="19080" cy="19080"/>
              </a:xfrm>
              <a:prstGeom prst="rect">
                <a:avLst/>
              </a:prstGeom>
            </p:spPr>
          </p:pic>
        </mc:Fallback>
      </mc:AlternateContent>
    </p:spTree>
    <p:extLst>
      <p:ext uri="{BB962C8B-B14F-4D97-AF65-F5344CB8AC3E}">
        <p14:creationId xmlns:p14="http://schemas.microsoft.com/office/powerpoint/2010/main" val="2725174515"/>
      </p:ext>
    </p:extLst>
  </p:cSld>
  <p:clrMapOvr>
    <a:masterClrMapping/>
  </p:clrMapOvr>
  <mc:AlternateContent xmlns:mc="http://schemas.openxmlformats.org/markup-compatibility/2006" xmlns:p14="http://schemas.microsoft.com/office/powerpoint/2010/main">
    <mc:Choice Requires="p14">
      <p:transition spd="slow" p14:dur="2000" advTm="303928"/>
    </mc:Choice>
    <mc:Fallback xmlns="">
      <p:transition spd="slow" advTm="30392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33"/>
            <a:ext cx="9144000" cy="824775"/>
          </a:xfrm>
        </p:spPr>
        <p:txBody>
          <a:bodyPr>
            <a:normAutofit/>
          </a:bodyPr>
          <a:lstStyle/>
          <a:p>
            <a:r>
              <a:rPr lang="en-GB" dirty="0"/>
              <a:t>Mast on a yacht</a:t>
            </a:r>
          </a:p>
        </p:txBody>
      </p:sp>
      <p:sp>
        <p:nvSpPr>
          <p:cNvPr id="7" name="TextBox 6"/>
          <p:cNvSpPr txBox="1"/>
          <p:nvPr/>
        </p:nvSpPr>
        <p:spPr>
          <a:xfrm>
            <a:off x="170094" y="1020620"/>
            <a:ext cx="8707205" cy="5262979"/>
          </a:xfrm>
          <a:prstGeom prst="rect">
            <a:avLst/>
          </a:prstGeom>
          <a:noFill/>
        </p:spPr>
        <p:txBody>
          <a:bodyPr wrap="square" rtlCol="0">
            <a:spAutoFit/>
          </a:bodyPr>
          <a:lstStyle/>
          <a:p>
            <a:r>
              <a:rPr lang="en-GB" sz="2400" dirty="0"/>
              <a:t>Merit index: M = </a:t>
            </a:r>
            <a:r>
              <a:rPr lang="en-GB" sz="2400" dirty="0">
                <a:solidFill>
                  <a:srgbClr val="FF0000"/>
                </a:solidFill>
              </a:rPr>
              <a:t>E</a:t>
            </a:r>
            <a:r>
              <a:rPr lang="en-GB" sz="2400" dirty="0"/>
              <a:t>/</a:t>
            </a:r>
            <a:r>
              <a:rPr lang="en-GB" sz="2400" dirty="0">
                <a:solidFill>
                  <a:srgbClr val="FF0000"/>
                </a:solidFill>
              </a:rPr>
              <a:t>ρ</a:t>
            </a:r>
            <a:endParaRPr lang="en-GB" sz="2400" dirty="0"/>
          </a:p>
          <a:p>
            <a:endParaRPr lang="en-GB" sz="2400" dirty="0"/>
          </a:p>
          <a:p>
            <a:r>
              <a:rPr lang="en-GB" sz="2400" dirty="0"/>
              <a:t>This merit index is commonly used for minimum weight design of stiff ties, beams, shafts; minimum deflection in centrifugal loading, etc.</a:t>
            </a:r>
          </a:p>
          <a:p>
            <a:endParaRPr lang="en-GB" sz="2400" dirty="0"/>
          </a:p>
          <a:p>
            <a:r>
              <a:rPr lang="en-GB" sz="2400" dirty="0"/>
              <a:t>Taking logs then</a:t>
            </a:r>
          </a:p>
          <a:p>
            <a:pPr algn="ctr"/>
            <a:r>
              <a:rPr lang="en-GB" sz="2400" dirty="0"/>
              <a:t>log M = log E - log ρ</a:t>
            </a:r>
          </a:p>
          <a:p>
            <a:r>
              <a:rPr lang="en-GB" sz="2400" dirty="0"/>
              <a:t>Thus</a:t>
            </a:r>
          </a:p>
          <a:p>
            <a:pPr algn="ctr"/>
            <a:r>
              <a:rPr lang="en-GB" sz="2400" dirty="0"/>
              <a:t>log E = log ρ + log M</a:t>
            </a:r>
          </a:p>
          <a:p>
            <a:r>
              <a:rPr lang="en-GB" sz="2400" dirty="0"/>
              <a:t>Which is the form  y = mx + c</a:t>
            </a:r>
          </a:p>
          <a:p>
            <a:endParaRPr lang="en-GB" sz="2400" dirty="0"/>
          </a:p>
          <a:p>
            <a:r>
              <a:rPr lang="en-GB" sz="2400" dirty="0"/>
              <a:t>Therefore plot  log E  versus log ρ</a:t>
            </a:r>
            <a:r>
              <a:rPr lang="en-GB" sz="2400" baseline="-25000" dirty="0"/>
              <a:t>  </a:t>
            </a:r>
            <a:r>
              <a:rPr lang="en-GB" sz="2400" dirty="0"/>
              <a:t>and lines with slope </a:t>
            </a:r>
            <a:r>
              <a:rPr lang="en-GB" sz="2400" b="1" dirty="0"/>
              <a:t>1</a:t>
            </a:r>
            <a:r>
              <a:rPr lang="en-GB" sz="2400" dirty="0"/>
              <a:t> will have the same merit index. To minimise mass, maximise merit index M.</a:t>
            </a:r>
          </a:p>
        </p:txBody>
      </p:sp>
      <p:sp>
        <p:nvSpPr>
          <p:cNvPr id="3" name="Slide Number Placeholder 2"/>
          <p:cNvSpPr>
            <a:spLocks noGrp="1"/>
          </p:cNvSpPr>
          <p:nvPr>
            <p:ph type="sldNum" sz="quarter" idx="12"/>
          </p:nvPr>
        </p:nvSpPr>
        <p:spPr/>
        <p:txBody>
          <a:bodyPr/>
          <a:lstStyle/>
          <a:p>
            <a:fld id="{F71EA363-3AA4-554B-864A-16EC408230E4}" type="slidenum">
              <a:rPr lang="en-GB" smtClean="0"/>
              <a:pPr/>
              <a:t>3</a:t>
            </a:fld>
            <a:endParaRPr lang="en-GB"/>
          </a:p>
        </p:txBody>
      </p:sp>
    </p:spTree>
    <p:extLst>
      <p:ext uri="{BB962C8B-B14F-4D97-AF65-F5344CB8AC3E}">
        <p14:creationId xmlns:p14="http://schemas.microsoft.com/office/powerpoint/2010/main" val="3069139676"/>
      </p:ext>
    </p:extLst>
  </p:cSld>
  <p:clrMapOvr>
    <a:masterClrMapping/>
  </p:clrMapOvr>
  <mc:AlternateContent xmlns:mc="http://schemas.openxmlformats.org/markup-compatibility/2006" xmlns:p14="http://schemas.microsoft.com/office/powerpoint/2010/main">
    <mc:Choice Requires="p14">
      <p:transition spd="slow" p14:dur="2000" advTm="79048"/>
    </mc:Choice>
    <mc:Fallback xmlns="">
      <p:transition spd="slow" advTm="7904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Materials Selection</a:t>
            </a:r>
          </a:p>
        </p:txBody>
      </p:sp>
      <p:pic>
        <p:nvPicPr>
          <p:cNvPr id="6" name="Picture 5" descr="Screen Shot 2014-09-26 at 17.21.5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074838" cy="6858000"/>
          </a:xfrm>
          <a:prstGeom prst="rect">
            <a:avLst/>
          </a:prstGeom>
        </p:spPr>
      </p:pic>
      <p:cxnSp>
        <p:nvCxnSpPr>
          <p:cNvPr id="8" name="Straight Connector 7"/>
          <p:cNvCxnSpPr/>
          <p:nvPr/>
        </p:nvCxnSpPr>
        <p:spPr>
          <a:xfrm flipV="1">
            <a:off x="3957145" y="4240924"/>
            <a:ext cx="3925614" cy="151349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10" name="Slide Number Placeholder 9"/>
          <p:cNvSpPr>
            <a:spLocks noGrp="1"/>
          </p:cNvSpPr>
          <p:nvPr>
            <p:ph type="sldNum" sz="quarter" idx="12"/>
          </p:nvPr>
        </p:nvSpPr>
        <p:spPr/>
        <p:txBody>
          <a:bodyPr/>
          <a:lstStyle/>
          <a:p>
            <a:fld id="{F71EA363-3AA4-554B-864A-16EC408230E4}" type="slidenum">
              <a:rPr lang="en-GB" smtClean="0"/>
              <a:pPr/>
              <a:t>4</a:t>
            </a:fld>
            <a:endParaRPr lang="en-GB"/>
          </a:p>
        </p:txBody>
      </p:sp>
    </p:spTree>
    <p:custDataLst>
      <p:tags r:id="rId1"/>
    </p:custDataLst>
    <p:extLst>
      <p:ext uri="{BB962C8B-B14F-4D97-AF65-F5344CB8AC3E}">
        <p14:creationId xmlns:p14="http://schemas.microsoft.com/office/powerpoint/2010/main" val="2302973279"/>
      </p:ext>
    </p:extLst>
  </p:cSld>
  <p:clrMapOvr>
    <a:masterClrMapping/>
  </p:clrMapOvr>
  <mc:AlternateContent xmlns:mc="http://schemas.openxmlformats.org/markup-compatibility/2006" xmlns:p14="http://schemas.microsoft.com/office/powerpoint/2010/main">
    <mc:Choice Requires="p14">
      <p:transition spd="slow" p14:dur="2000" advTm="170116"/>
    </mc:Choice>
    <mc:Fallback xmlns="">
      <p:transition spd="slow" advTm="1701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868 -0.05092 L 0.00989 -0.51759 " pathEditMode="relative" rAng="0" ptsTypes="AA">
                                      <p:cBhvr>
                                        <p:cTn id="6" dur="2000" fill="hold"/>
                                        <p:tgtEl>
                                          <p:spTgt spid="8"/>
                                        </p:tgtEl>
                                        <p:attrNameLst>
                                          <p:attrName>ppt_x</p:attrName>
                                          <p:attrName>ppt_y</p:attrName>
                                        </p:attrNameLst>
                                      </p:cBhvr>
                                      <p:rCtr x="52" y="-233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4-09-11 at 16.43.5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2006" y="0"/>
            <a:ext cx="5979781" cy="6858000"/>
          </a:xfrm>
          <a:prstGeom prst="rect">
            <a:avLst/>
          </a:prstGeom>
        </p:spPr>
      </p:pic>
      <p:sp>
        <p:nvSpPr>
          <p:cNvPr id="2" name="Slide Number Placeholder 1"/>
          <p:cNvSpPr>
            <a:spLocks noGrp="1"/>
          </p:cNvSpPr>
          <p:nvPr>
            <p:ph type="sldNum" sz="quarter" idx="12"/>
          </p:nvPr>
        </p:nvSpPr>
        <p:spPr/>
        <p:txBody>
          <a:bodyPr/>
          <a:lstStyle/>
          <a:p>
            <a:fld id="{F71EA363-3AA4-554B-864A-16EC408230E4}" type="slidenum">
              <a:rPr lang="en-GB" smtClean="0"/>
              <a:pPr/>
              <a:t>5</a:t>
            </a:fld>
            <a:endParaRPr lang="en-GB"/>
          </a:p>
        </p:txBody>
      </p:sp>
    </p:spTree>
    <p:extLst>
      <p:ext uri="{BB962C8B-B14F-4D97-AF65-F5344CB8AC3E}">
        <p14:creationId xmlns:p14="http://schemas.microsoft.com/office/powerpoint/2010/main" val="576313325"/>
      </p:ext>
    </p:extLst>
  </p:cSld>
  <p:clrMapOvr>
    <a:masterClrMapping/>
  </p:clrMapOvr>
  <mc:AlternateContent xmlns:mc="http://schemas.openxmlformats.org/markup-compatibility/2006" xmlns:p14="http://schemas.microsoft.com/office/powerpoint/2010/main">
    <mc:Choice Requires="p14">
      <p:transition spd="slow" p14:dur="2000" advTm="21892"/>
    </mc:Choice>
    <mc:Fallback xmlns="">
      <p:transition spd="slow" advTm="2189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33"/>
            <a:ext cx="9144000" cy="824775"/>
          </a:xfrm>
        </p:spPr>
        <p:txBody>
          <a:bodyPr/>
          <a:lstStyle/>
          <a:p>
            <a:r>
              <a:rPr lang="en-GB" dirty="0"/>
              <a:t>Mast summary</a:t>
            </a:r>
          </a:p>
        </p:txBody>
      </p:sp>
      <p:sp>
        <p:nvSpPr>
          <p:cNvPr id="3" name="Content Placeholder 2"/>
          <p:cNvSpPr>
            <a:spLocks noGrp="1"/>
          </p:cNvSpPr>
          <p:nvPr>
            <p:ph idx="1"/>
          </p:nvPr>
        </p:nvSpPr>
        <p:spPr>
          <a:xfrm>
            <a:off x="457200" y="1122796"/>
            <a:ext cx="8229600" cy="4525963"/>
          </a:xfrm>
        </p:spPr>
        <p:txBody>
          <a:bodyPr>
            <a:normAutofit lnSpcReduction="10000"/>
          </a:bodyPr>
          <a:lstStyle/>
          <a:p>
            <a:pPr marL="0" indent="0">
              <a:buNone/>
            </a:pPr>
            <a:r>
              <a:rPr lang="en-GB" dirty="0"/>
              <a:t>Thus we have used the merit index E/</a:t>
            </a:r>
            <a:r>
              <a:rPr lang="en-GB" dirty="0" err="1"/>
              <a:t>ρ</a:t>
            </a:r>
            <a:r>
              <a:rPr lang="en-GB" dirty="0"/>
              <a:t> plus other factors such as toughness and cost to select Aluminium Alloys. The specific Al alloy series is selected based on other factors such as strength, corrosion resistance and fabrication method, in this case ease of extrusion. </a:t>
            </a:r>
          </a:p>
          <a:p>
            <a:pPr marL="0" indent="0">
              <a:buNone/>
            </a:pPr>
            <a:endParaRPr lang="en-GB" dirty="0"/>
          </a:p>
          <a:p>
            <a:pPr marL="0" indent="0">
              <a:buNone/>
            </a:pPr>
            <a:r>
              <a:rPr lang="en-GB" dirty="0"/>
              <a:t>See Light Alloys Question 5 to explore the different Al alloy series:</a:t>
            </a:r>
          </a:p>
        </p:txBody>
      </p:sp>
      <p:sp>
        <p:nvSpPr>
          <p:cNvPr id="4" name="Slide Number Placeholder 3"/>
          <p:cNvSpPr>
            <a:spLocks noGrp="1"/>
          </p:cNvSpPr>
          <p:nvPr>
            <p:ph type="sldNum" sz="quarter" idx="12"/>
          </p:nvPr>
        </p:nvSpPr>
        <p:spPr/>
        <p:txBody>
          <a:bodyPr/>
          <a:lstStyle/>
          <a:p>
            <a:fld id="{F71EA363-3AA4-554B-864A-16EC408230E4}" type="slidenum">
              <a:rPr lang="en-GB" smtClean="0"/>
              <a:pPr/>
              <a:t>6</a:t>
            </a:fld>
            <a:endParaRPr lang="en-GB"/>
          </a:p>
        </p:txBody>
      </p:sp>
      <p:sp>
        <p:nvSpPr>
          <p:cNvPr id="5" name="TextBox 4"/>
          <p:cNvSpPr txBox="1"/>
          <p:nvPr/>
        </p:nvSpPr>
        <p:spPr>
          <a:xfrm>
            <a:off x="3213100" y="5938747"/>
            <a:ext cx="5105400" cy="830997"/>
          </a:xfrm>
          <a:prstGeom prst="rect">
            <a:avLst/>
          </a:prstGeom>
          <a:noFill/>
        </p:spPr>
        <p:txBody>
          <a:bodyPr wrap="square" rtlCol="0">
            <a:spAutoFit/>
          </a:bodyPr>
          <a:lstStyle/>
          <a:p>
            <a:r>
              <a:rPr lang="en-US" sz="2400">
                <a:hlinkClick r:id="rId3"/>
              </a:rPr>
              <a:t>Link: Another </a:t>
            </a:r>
            <a:r>
              <a:rPr lang="en-US" sz="2400" dirty="0">
                <a:hlinkClick r:id="rId3"/>
              </a:rPr>
              <a:t>example of extrusion</a:t>
            </a:r>
            <a:r>
              <a:rPr lang="mr-IN" sz="2400" dirty="0">
                <a:hlinkClick r:id="rId3"/>
              </a:rPr>
              <a:t>…</a:t>
            </a:r>
            <a:r>
              <a:rPr lang="en-GB" sz="2400" dirty="0">
                <a:hlinkClick r:id="rId3"/>
              </a:rPr>
              <a:t>.</a:t>
            </a:r>
            <a:endParaRPr lang="en-US" sz="2400" dirty="0">
              <a:hlinkClick r:id="rId3"/>
            </a:endParaRPr>
          </a:p>
          <a:p>
            <a:endParaRPr lang="en-US" sz="2400" dirty="0"/>
          </a:p>
        </p:txBody>
      </p:sp>
    </p:spTree>
    <p:extLst>
      <p:ext uri="{BB962C8B-B14F-4D97-AF65-F5344CB8AC3E}">
        <p14:creationId xmlns:p14="http://schemas.microsoft.com/office/powerpoint/2010/main" val="596001861"/>
      </p:ext>
    </p:extLst>
  </p:cSld>
  <p:clrMapOvr>
    <a:masterClrMapping/>
  </p:clrMapOvr>
  <mc:AlternateContent xmlns:mc="http://schemas.openxmlformats.org/markup-compatibility/2006" xmlns:p14="http://schemas.microsoft.com/office/powerpoint/2010/main">
    <mc:Choice Requires="p14">
      <p:transition spd="slow" p14:dur="2000" advTm="58362"/>
    </mc:Choice>
    <mc:Fallback xmlns="">
      <p:transition spd="slow" advTm="5836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33"/>
            <a:ext cx="9144000" cy="824775"/>
          </a:xfrm>
        </p:spPr>
        <p:txBody>
          <a:bodyPr/>
          <a:lstStyle/>
          <a:p>
            <a:r>
              <a:rPr lang="en-GB" dirty="0"/>
              <a:t>Can be extruded into complex shapes</a:t>
            </a:r>
          </a:p>
        </p:txBody>
      </p:sp>
      <p:sp>
        <p:nvSpPr>
          <p:cNvPr id="4" name="Slide Number Placeholder 3"/>
          <p:cNvSpPr>
            <a:spLocks noGrp="1"/>
          </p:cNvSpPr>
          <p:nvPr>
            <p:ph type="sldNum" sz="quarter" idx="12"/>
          </p:nvPr>
        </p:nvSpPr>
        <p:spPr/>
        <p:txBody>
          <a:bodyPr/>
          <a:lstStyle/>
          <a:p>
            <a:fld id="{F71EA363-3AA4-554B-864A-16EC408230E4}" type="slidenum">
              <a:rPr lang="en-GB" smtClean="0"/>
              <a:pPr/>
              <a:t>7</a:t>
            </a:fld>
            <a:endParaRPr lang="en-GB"/>
          </a:p>
        </p:txBody>
      </p:sp>
      <p:pic>
        <p:nvPicPr>
          <p:cNvPr id="5" name="Picture 4"/>
          <p:cNvPicPr>
            <a:picLocks noChangeAspect="1"/>
          </p:cNvPicPr>
          <p:nvPr/>
        </p:nvPicPr>
        <p:blipFill>
          <a:blip r:embed="rId2"/>
          <a:stretch>
            <a:fillRect/>
          </a:stretch>
        </p:blipFill>
        <p:spPr>
          <a:xfrm>
            <a:off x="220133" y="1025864"/>
            <a:ext cx="7069667" cy="4713111"/>
          </a:xfrm>
          <a:prstGeom prst="rect">
            <a:avLst/>
          </a:prstGeom>
        </p:spPr>
      </p:pic>
      <p:sp>
        <p:nvSpPr>
          <p:cNvPr id="3" name="TextBox 2"/>
          <p:cNvSpPr txBox="1"/>
          <p:nvPr/>
        </p:nvSpPr>
        <p:spPr>
          <a:xfrm>
            <a:off x="220133" y="5756186"/>
            <a:ext cx="8923867" cy="830997"/>
          </a:xfrm>
          <a:prstGeom prst="rect">
            <a:avLst/>
          </a:prstGeom>
          <a:noFill/>
        </p:spPr>
        <p:txBody>
          <a:bodyPr wrap="square" rtlCol="0">
            <a:spAutoFit/>
          </a:bodyPr>
          <a:lstStyle/>
          <a:p>
            <a:r>
              <a:rPr lang="en-GB" sz="2400" dirty="0"/>
              <a:t>Thus aluminium alloys have a high </a:t>
            </a:r>
            <a:r>
              <a:rPr lang="en-GB" sz="2400" b="1" dirty="0"/>
              <a:t>SHAPE FACTOR</a:t>
            </a:r>
            <a:r>
              <a:rPr lang="en-GB" sz="2400" dirty="0"/>
              <a:t>. Shape factor can be used in materials selection as shown in Block C.</a:t>
            </a:r>
            <a:endParaRPr lang="en-GB" sz="2400" b="1" dirty="0"/>
          </a:p>
        </p:txBody>
      </p:sp>
    </p:spTree>
    <p:extLst>
      <p:ext uri="{BB962C8B-B14F-4D97-AF65-F5344CB8AC3E}">
        <p14:creationId xmlns:p14="http://schemas.microsoft.com/office/powerpoint/2010/main" val="3458486096"/>
      </p:ext>
    </p:extLst>
  </p:cSld>
  <p:clrMapOvr>
    <a:masterClrMapping/>
  </p:clrMapOvr>
  <mc:AlternateContent xmlns:mc="http://schemas.openxmlformats.org/markup-compatibility/2006" xmlns:p14="http://schemas.microsoft.com/office/powerpoint/2010/main">
    <mc:Choice Requires="p14">
      <p:transition spd="slow" p14:dur="2000" advTm="128896"/>
    </mc:Choice>
    <mc:Fallback xmlns="">
      <p:transition spd="slow" advTm="12889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33"/>
            <a:ext cx="9144000" cy="824775"/>
          </a:xfrm>
        </p:spPr>
        <p:txBody>
          <a:bodyPr/>
          <a:lstStyle/>
          <a:p>
            <a:r>
              <a:rPr lang="en-GB" dirty="0"/>
              <a:t>Al alloys materials selection</a:t>
            </a:r>
          </a:p>
        </p:txBody>
      </p:sp>
      <p:sp>
        <p:nvSpPr>
          <p:cNvPr id="5" name="Slide Number Placeholder 4"/>
          <p:cNvSpPr>
            <a:spLocks noGrp="1"/>
          </p:cNvSpPr>
          <p:nvPr>
            <p:ph type="sldNum" sz="quarter" idx="12"/>
          </p:nvPr>
        </p:nvSpPr>
        <p:spPr/>
        <p:txBody>
          <a:bodyPr/>
          <a:lstStyle/>
          <a:p>
            <a:fld id="{F71EA363-3AA4-554B-864A-16EC408230E4}" type="slidenum">
              <a:rPr lang="en-GB" smtClean="0"/>
              <a:pPr/>
              <a:t>8</a:t>
            </a:fld>
            <a:endParaRPr lang="en-GB"/>
          </a:p>
        </p:txBody>
      </p:sp>
      <p:graphicFrame>
        <p:nvGraphicFramePr>
          <p:cNvPr id="4" name="Table 3"/>
          <p:cNvGraphicFramePr>
            <a:graphicFrameLocks noGrp="1"/>
          </p:cNvGraphicFramePr>
          <p:nvPr>
            <p:extLst>
              <p:ext uri="{D42A27DB-BD31-4B8C-83A1-F6EECF244321}">
                <p14:modId xmlns:p14="http://schemas.microsoft.com/office/powerpoint/2010/main" val="468285306"/>
              </p:ext>
            </p:extLst>
          </p:nvPr>
        </p:nvGraphicFramePr>
        <p:xfrm>
          <a:off x="1275167" y="2260138"/>
          <a:ext cx="6096000" cy="29667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en-GB" dirty="0"/>
                        <a:t> </a:t>
                      </a:r>
                    </a:p>
                  </a:txBody>
                  <a:tcPr/>
                </a:tc>
                <a:tc>
                  <a:txBody>
                    <a:bodyPr/>
                    <a:lstStyle/>
                    <a:p>
                      <a:r>
                        <a:rPr lang="en-GB" dirty="0"/>
                        <a:t>Principle</a:t>
                      </a:r>
                      <a:r>
                        <a:rPr lang="en-GB" baseline="0" dirty="0"/>
                        <a:t> alloying element</a:t>
                      </a:r>
                      <a:endParaRPr lang="en-GB" dirty="0"/>
                    </a:p>
                  </a:txBody>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i="1" dirty="0"/>
                        <a:t>1xxx</a:t>
                      </a:r>
                      <a:endParaRPr lang="en-US" sz="1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99.000% Minimum Aluminum</a:t>
                      </a:r>
                    </a:p>
                  </a:txBody>
                  <a:tcPr/>
                </a:tc>
                <a:extLst>
                  <a:ext uri="{0D108BD9-81ED-4DB2-BD59-A6C34878D82A}">
                    <a16:rowId xmlns:a16="http://schemas.microsoft.com/office/drawing/2014/main" val="10001"/>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i="1" dirty="0"/>
                        <a:t>2xxx</a:t>
                      </a:r>
                      <a:endParaRPr lang="en-US" sz="1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Copper</a:t>
                      </a:r>
                    </a:p>
                  </a:txBody>
                  <a:tcP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i="1" dirty="0"/>
                        <a:t>3xxx</a:t>
                      </a:r>
                      <a:endParaRPr lang="en-US" sz="1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Manganese </a:t>
                      </a:r>
                    </a:p>
                  </a:txBody>
                  <a:tcPr/>
                </a:tc>
                <a:extLst>
                  <a:ext uri="{0D108BD9-81ED-4DB2-BD59-A6C34878D82A}">
                    <a16:rowId xmlns:a16="http://schemas.microsoft.com/office/drawing/2014/main" val="1000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i="1" dirty="0"/>
                        <a:t>4xxx</a:t>
                      </a:r>
                      <a:endParaRPr lang="en-US" sz="1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Silicon</a:t>
                      </a:r>
                    </a:p>
                  </a:txBody>
                  <a:tcPr/>
                </a:tc>
                <a:extLst>
                  <a:ext uri="{0D108BD9-81ED-4DB2-BD59-A6C34878D82A}">
                    <a16:rowId xmlns:a16="http://schemas.microsoft.com/office/drawing/2014/main" val="10004"/>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i="1" dirty="0"/>
                        <a:t>5xxx</a:t>
                      </a:r>
                      <a:endParaRPr lang="en-US" sz="1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Magnesium</a:t>
                      </a:r>
                    </a:p>
                  </a:txBody>
                  <a:tcPr/>
                </a:tc>
                <a:extLst>
                  <a:ext uri="{0D108BD9-81ED-4DB2-BD59-A6C34878D82A}">
                    <a16:rowId xmlns:a16="http://schemas.microsoft.com/office/drawing/2014/main" val="10005"/>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i="1" dirty="0"/>
                        <a:t>6xxx</a:t>
                      </a:r>
                      <a:endParaRPr lang="en-US" sz="1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Magnesium and Silicon</a:t>
                      </a:r>
                    </a:p>
                  </a:txBody>
                  <a:tcPr/>
                </a:tc>
                <a:extLst>
                  <a:ext uri="{0D108BD9-81ED-4DB2-BD59-A6C34878D82A}">
                    <a16:rowId xmlns:a16="http://schemas.microsoft.com/office/drawing/2014/main" val="10006"/>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i="1" dirty="0"/>
                        <a:t>7xxx</a:t>
                      </a:r>
                      <a:endParaRPr lang="en-US" sz="1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Zinc</a:t>
                      </a:r>
                    </a:p>
                  </a:txBody>
                  <a:tcPr/>
                </a:tc>
                <a:extLst>
                  <a:ext uri="{0D108BD9-81ED-4DB2-BD59-A6C34878D82A}">
                    <a16:rowId xmlns:a16="http://schemas.microsoft.com/office/drawing/2014/main" val="10007"/>
                  </a:ext>
                </a:extLst>
              </a:tr>
            </a:tbl>
          </a:graphicData>
        </a:graphic>
      </p:graphicFrame>
      <p:sp>
        <p:nvSpPr>
          <p:cNvPr id="7" name="TextBox 6"/>
          <p:cNvSpPr txBox="1"/>
          <p:nvPr/>
        </p:nvSpPr>
        <p:spPr>
          <a:xfrm>
            <a:off x="524934" y="1032936"/>
            <a:ext cx="8161866" cy="1200329"/>
          </a:xfrm>
          <a:prstGeom prst="rect">
            <a:avLst/>
          </a:prstGeom>
          <a:noFill/>
        </p:spPr>
        <p:txBody>
          <a:bodyPr wrap="square" rtlCol="0">
            <a:spAutoFit/>
          </a:bodyPr>
          <a:lstStyle/>
          <a:p>
            <a:r>
              <a:rPr lang="en-GB" sz="2400" dirty="0"/>
              <a:t>So which of the many Aluminium alloys from the 1000, 2000, 3000, 4000, 5000 ,6000, 7000… series should you choose for a particular application. </a:t>
            </a:r>
          </a:p>
        </p:txBody>
      </p:sp>
      <p:sp>
        <p:nvSpPr>
          <p:cNvPr id="3" name="TextBox 2">
            <a:extLst>
              <a:ext uri="{FF2B5EF4-FFF2-40B4-BE49-F238E27FC236}">
                <a16:creationId xmlns:a16="http://schemas.microsoft.com/office/drawing/2014/main" id="{829EB6B7-34A4-6A4C-9BCF-25B430AF91F3}"/>
              </a:ext>
            </a:extLst>
          </p:cNvPr>
          <p:cNvSpPr txBox="1"/>
          <p:nvPr/>
        </p:nvSpPr>
        <p:spPr>
          <a:xfrm>
            <a:off x="1582220" y="5825064"/>
            <a:ext cx="5481893" cy="830997"/>
          </a:xfrm>
          <a:prstGeom prst="rect">
            <a:avLst/>
          </a:prstGeom>
          <a:noFill/>
        </p:spPr>
        <p:txBody>
          <a:bodyPr wrap="square" rtlCol="0">
            <a:spAutoFit/>
          </a:bodyPr>
          <a:lstStyle/>
          <a:p>
            <a:r>
              <a:rPr lang="en-US" sz="2400" dirty="0"/>
              <a:t>Now do Light Alloys Q5 which requires you to read the handout on the Al alloy series</a:t>
            </a:r>
          </a:p>
        </p:txBody>
      </p:sp>
    </p:spTree>
    <p:extLst>
      <p:ext uri="{BB962C8B-B14F-4D97-AF65-F5344CB8AC3E}">
        <p14:creationId xmlns:p14="http://schemas.microsoft.com/office/powerpoint/2010/main" val="2690066872"/>
      </p:ext>
    </p:extLst>
  </p:cSld>
  <p:clrMapOvr>
    <a:masterClrMapping/>
  </p:clrMapOvr>
  <mc:AlternateContent xmlns:mc="http://schemas.openxmlformats.org/markup-compatibility/2006" xmlns:p14="http://schemas.microsoft.com/office/powerpoint/2010/main">
    <mc:Choice Requires="p14">
      <p:transition spd="slow" p14:dur="2000" advTm="48688"/>
    </mc:Choice>
    <mc:Fallback xmlns="">
      <p:transition spd="slow" advTm="48688"/>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59.6"/>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41196</TotalTime>
  <Words>626</Words>
  <Application>Microsoft Macintosh PowerPoint</Application>
  <PresentationFormat>On-screen Show (4:3)</PresentationFormat>
  <Paragraphs>82</Paragraphs>
  <Slides>8</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1_Office Theme</vt:lpstr>
      <vt:lpstr>Light Alloys: Mast on a yacht</vt:lpstr>
      <vt:lpstr>Mast on a yacht</vt:lpstr>
      <vt:lpstr>Mast on a yacht</vt:lpstr>
      <vt:lpstr>Materials Selection</vt:lpstr>
      <vt:lpstr>PowerPoint Presentation</vt:lpstr>
      <vt:lpstr>Mast summary</vt:lpstr>
      <vt:lpstr>Can be extruded into complex shapes</vt:lpstr>
      <vt:lpstr>Al alloys materials selection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BLOCK 1: Designing with polymers</dc:title>
  <dc:creator>David Grant</dc:creator>
  <cp:lastModifiedBy>David Grant (staff)</cp:lastModifiedBy>
  <cp:revision>284</cp:revision>
  <cp:lastPrinted>2019-09-25T22:17:11Z</cp:lastPrinted>
  <dcterms:created xsi:type="dcterms:W3CDTF">2014-09-11T13:02:01Z</dcterms:created>
  <dcterms:modified xsi:type="dcterms:W3CDTF">2022-10-04T21:26:59Z</dcterms:modified>
</cp:coreProperties>
</file>